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96" r:id="rId5"/>
    <p:sldId id="297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1" r:id="rId18"/>
    <p:sldId id="270" r:id="rId19"/>
    <p:sldId id="272" r:id="rId20"/>
    <p:sldId id="273" r:id="rId21"/>
    <p:sldId id="298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99" r:id="rId30"/>
    <p:sldId id="281" r:id="rId31"/>
    <p:sldId id="282" r:id="rId32"/>
    <p:sldId id="283" r:id="rId33"/>
    <p:sldId id="284" r:id="rId34"/>
    <p:sldId id="289" r:id="rId35"/>
    <p:sldId id="285" r:id="rId36"/>
    <p:sldId id="286" r:id="rId37"/>
    <p:sldId id="287" r:id="rId38"/>
    <p:sldId id="288" r:id="rId39"/>
    <p:sldId id="290" r:id="rId40"/>
    <p:sldId id="291" r:id="rId41"/>
    <p:sldId id="292" r:id="rId42"/>
    <p:sldId id="293" r:id="rId43"/>
    <p:sldId id="294" r:id="rId44"/>
    <p:sldId id="295" r:id="rId45"/>
  </p:sldIdLst>
  <p:sldSz cx="12192000" cy="6858000"/>
  <p:notesSz cx="6858000" cy="9144000"/>
  <p:defaultTextStyle>
    <a:defPPr>
      <a:defRPr lang="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370" y="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E8B1133-1F23-8948-AA20-DE32024E20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8E949368-9B20-6648-BD25-8472BE4784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B2BFB4E-898A-6948-A7F5-1E2BCE62F0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53AAE-ABD6-F640-90FA-C90A29EDACC0}" type="datetimeFigureOut">
              <a:rPr lang=""/>
              <a:t>10/10/2020</a:t>
            </a:fld>
            <a:endParaRPr lang="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E0CF44C-0A40-A848-A8C8-2AD5FD177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06B94FE-427B-A640-918C-36852085B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CFF29-49B4-E748-851B-5BF8A54A20C7}" type="slidenum">
              <a:rPr lang=""/>
              <a:t>‹#›</a:t>
            </a:fld>
            <a:endParaRPr lang=""/>
          </a:p>
        </p:txBody>
      </p:sp>
    </p:spTree>
    <p:extLst>
      <p:ext uri="{BB962C8B-B14F-4D97-AF65-F5344CB8AC3E}">
        <p14:creationId xmlns:p14="http://schemas.microsoft.com/office/powerpoint/2010/main" val="6993237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42606D7-3353-B646-8E55-4CC131EC3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D5A19DA-1583-CC4E-BC4C-3C9AAD432A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1FA7559-4883-2C45-8073-78301D413B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53AAE-ABD6-F640-90FA-C90A29EDACC0}" type="datetimeFigureOut">
              <a:rPr lang=""/>
              <a:t>10/10/2020</a:t>
            </a:fld>
            <a:endParaRPr lang="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0589B06-43C2-7F40-AFCE-000A16538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0E0BA70-1DB2-3B4A-A5D8-D69169C1C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CFF29-49B4-E748-851B-5BF8A54A20C7}" type="slidenum">
              <a:rPr lang=""/>
              <a:t>‹#›</a:t>
            </a:fld>
            <a:endParaRPr lang=""/>
          </a:p>
        </p:txBody>
      </p:sp>
    </p:spTree>
    <p:extLst>
      <p:ext uri="{BB962C8B-B14F-4D97-AF65-F5344CB8AC3E}">
        <p14:creationId xmlns:p14="http://schemas.microsoft.com/office/powerpoint/2010/main" val="13308325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5E0943F-D896-EA43-B7C8-96C7C99B81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0C58BE6-CD93-ED4B-A8B0-6DD08C3D31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A1D2C51-6495-E341-B861-83F40A030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53AAE-ABD6-F640-90FA-C90A29EDACC0}" type="datetimeFigureOut">
              <a:rPr lang=""/>
              <a:t>10/10/2020</a:t>
            </a:fld>
            <a:endParaRPr lang="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254CFBC-0670-EF46-A349-78BAD1552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9483F58-DFB7-9745-A9EF-F124722E06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CFF29-49B4-E748-851B-5BF8A54A20C7}" type="slidenum">
              <a:rPr lang=""/>
              <a:t>‹#›</a:t>
            </a:fld>
            <a:endParaRPr lang=""/>
          </a:p>
        </p:txBody>
      </p:sp>
    </p:spTree>
    <p:extLst>
      <p:ext uri="{BB962C8B-B14F-4D97-AF65-F5344CB8AC3E}">
        <p14:creationId xmlns:p14="http://schemas.microsoft.com/office/powerpoint/2010/main" val="27206441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6E79E62-9F9C-5544-8273-61DAC60CD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12DD15C-0CDC-934E-9BC7-17BDA33755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A9C43BBF-D697-1E42-A796-3854ECEF4E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96816631-5C9F-674F-A419-1E88B14ECE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53AAE-ABD6-F640-90FA-C90A29EDACC0}" type="datetimeFigureOut">
              <a:rPr lang=""/>
              <a:t>10/10/2020</a:t>
            </a:fld>
            <a:endParaRPr lang="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189C41E1-F6EE-1742-BBEF-1BA414E9C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F0D06352-7BF0-D543-A12A-145E757E0B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CFF29-49B4-E748-851B-5BF8A54A20C7}" type="slidenum">
              <a:rPr lang=""/>
              <a:t>‹#›</a:t>
            </a:fld>
            <a:endParaRPr lang=""/>
          </a:p>
        </p:txBody>
      </p:sp>
    </p:spTree>
    <p:extLst>
      <p:ext uri="{BB962C8B-B14F-4D97-AF65-F5344CB8AC3E}">
        <p14:creationId xmlns:p14="http://schemas.microsoft.com/office/powerpoint/2010/main" val="28789407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EA18EAD-3685-FA47-B6AE-B4C7C58105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259E5360-0931-2445-886E-F8C3B4322F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AC12C78B-E9B3-4B47-A068-C4D74C28B7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F944E511-A1F5-6448-AA57-3DD05EF735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624D8BE6-F65F-C948-862D-A2332378D29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494CF3C9-62C0-1D4A-B559-85CBE9752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53AAE-ABD6-F640-90FA-C90A29EDACC0}" type="datetimeFigureOut">
              <a:rPr lang=""/>
              <a:t>10/10/2020</a:t>
            </a:fld>
            <a:endParaRPr lang="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E927C256-36C4-7E4D-83C2-A1BE04830C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C6239E6C-4A57-6B4B-928C-BEA10B9578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CFF29-49B4-E748-851B-5BF8A54A20C7}" type="slidenum">
              <a:rPr lang=""/>
              <a:t>‹#›</a:t>
            </a:fld>
            <a:endParaRPr lang=""/>
          </a:p>
        </p:txBody>
      </p:sp>
    </p:spTree>
    <p:extLst>
      <p:ext uri="{BB962C8B-B14F-4D97-AF65-F5344CB8AC3E}">
        <p14:creationId xmlns:p14="http://schemas.microsoft.com/office/powerpoint/2010/main" val="10420040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840A9AE-5441-8547-8954-0A53F3BE8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34365737-C332-3948-93F7-B78B35B56D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53AAE-ABD6-F640-90FA-C90A29EDACC0}" type="datetimeFigureOut">
              <a:rPr lang=""/>
              <a:t>10/10/2020</a:t>
            </a:fld>
            <a:endParaRPr lang="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9F44FD24-2CB2-5F42-BB82-6374836A9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2F01E015-892D-BF47-B0C1-3DEAB9CD7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CFF29-49B4-E748-851B-5BF8A54A20C7}" type="slidenum">
              <a:rPr lang=""/>
              <a:t>‹#›</a:t>
            </a:fld>
            <a:endParaRPr lang=""/>
          </a:p>
        </p:txBody>
      </p:sp>
    </p:spTree>
    <p:extLst>
      <p:ext uri="{BB962C8B-B14F-4D97-AF65-F5344CB8AC3E}">
        <p14:creationId xmlns:p14="http://schemas.microsoft.com/office/powerpoint/2010/main" val="10340274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C70D67EA-B278-9F44-9421-CB6D7C721A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53AAE-ABD6-F640-90FA-C90A29EDACC0}" type="datetimeFigureOut">
              <a:rPr lang=""/>
              <a:t>10/10/2020</a:t>
            </a:fld>
            <a:endParaRPr lang="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0B175A9F-CA83-BA44-96FC-2C703C436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286F5BF0-8871-F844-B1BF-636E39D5D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CFF29-49B4-E748-851B-5BF8A54A20C7}" type="slidenum">
              <a:rPr lang=""/>
              <a:t>‹#›</a:t>
            </a:fld>
            <a:endParaRPr lang=""/>
          </a:p>
        </p:txBody>
      </p:sp>
    </p:spTree>
    <p:extLst>
      <p:ext uri="{BB962C8B-B14F-4D97-AF65-F5344CB8AC3E}">
        <p14:creationId xmlns:p14="http://schemas.microsoft.com/office/powerpoint/2010/main" val="1169223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CB111A2-9E97-A144-9649-9CC2A8B0C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8136C65-7368-D640-895E-5E6A71E3D2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39086261-99DF-144A-8D6C-A4E0C46DD6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4D2EA428-D153-C14F-B8E8-43D1F41B08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53AAE-ABD6-F640-90FA-C90A29EDACC0}" type="datetimeFigureOut">
              <a:rPr lang=""/>
              <a:t>10/10/2020</a:t>
            </a:fld>
            <a:endParaRPr lang="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9B7B7A9-549E-8B4A-8ED7-303983079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0703A1C7-718F-6046-AB8B-3BB109F894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CFF29-49B4-E748-851B-5BF8A54A20C7}" type="slidenum">
              <a:rPr lang=""/>
              <a:t>‹#›</a:t>
            </a:fld>
            <a:endParaRPr lang=""/>
          </a:p>
        </p:txBody>
      </p:sp>
    </p:spTree>
    <p:extLst>
      <p:ext uri="{BB962C8B-B14F-4D97-AF65-F5344CB8AC3E}">
        <p14:creationId xmlns:p14="http://schemas.microsoft.com/office/powerpoint/2010/main" val="1433207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C8C9C04-E37C-3344-9D6D-D39829442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F43E60C7-0884-284E-AB49-5FD57CB985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E00DDA33-69F6-5449-85E3-6F36AB0FFF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0DDB7388-153A-9349-A3C4-F2EC128DC6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53AAE-ABD6-F640-90FA-C90A29EDACC0}" type="datetimeFigureOut">
              <a:rPr lang=""/>
              <a:t>10/10/2020</a:t>
            </a:fld>
            <a:endParaRPr lang="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28E0CD55-0924-DA4A-A5DD-C98F2C17A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D5B95C0D-B7A1-394E-BA61-F469997A7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CFF29-49B4-E748-851B-5BF8A54A20C7}" type="slidenum">
              <a:rPr lang=""/>
              <a:t>‹#›</a:t>
            </a:fld>
            <a:endParaRPr lang=""/>
          </a:p>
        </p:txBody>
      </p:sp>
    </p:spTree>
    <p:extLst>
      <p:ext uri="{BB962C8B-B14F-4D97-AF65-F5344CB8AC3E}">
        <p14:creationId xmlns:p14="http://schemas.microsoft.com/office/powerpoint/2010/main" val="18481574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BD1128A-8566-C04A-8CD2-53C9B351B8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8A739E31-0031-1A41-A430-85BA5A1CFD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AB9705B-636C-FA4B-8364-AC593317E2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53AAE-ABD6-F640-90FA-C90A29EDACC0}" type="datetimeFigureOut">
              <a:rPr lang=""/>
              <a:t>10/10/2020</a:t>
            </a:fld>
            <a:endParaRPr lang="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018947E-F1AF-C046-8756-73C977B08C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0610D1C-26B2-8049-A184-95182FABFB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CFF29-49B4-E748-851B-5BF8A54A20C7}" type="slidenum">
              <a:rPr lang=""/>
              <a:t>‹#›</a:t>
            </a:fld>
            <a:endParaRPr lang=""/>
          </a:p>
        </p:txBody>
      </p:sp>
    </p:spTree>
    <p:extLst>
      <p:ext uri="{BB962C8B-B14F-4D97-AF65-F5344CB8AC3E}">
        <p14:creationId xmlns:p14="http://schemas.microsoft.com/office/powerpoint/2010/main" val="18407530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F98D4283-E7BB-024A-B4F8-C1AAA155760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0452513C-21F7-1046-8E6D-C62EE1F86F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6F3AE6C-D29C-174D-BC04-711E783C22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53AAE-ABD6-F640-90FA-C90A29EDACC0}" type="datetimeFigureOut">
              <a:rPr lang=""/>
              <a:t>10/10/2020</a:t>
            </a:fld>
            <a:endParaRPr lang="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9BF896F-BE9E-9D4E-A2B7-BEF8BF8BC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A263B77-4454-8047-AE5B-841131218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CFF29-49B4-E748-851B-5BF8A54A20C7}" type="slidenum">
              <a:rPr lang=""/>
              <a:t>‹#›</a:t>
            </a:fld>
            <a:endParaRPr lang=""/>
          </a:p>
        </p:txBody>
      </p:sp>
    </p:spTree>
    <p:extLst>
      <p:ext uri="{BB962C8B-B14F-4D97-AF65-F5344CB8AC3E}">
        <p14:creationId xmlns:p14="http://schemas.microsoft.com/office/powerpoint/2010/main" val="13007556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8319A6AD-DAA5-8A40-868F-D2698D71A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1F886CCF-B3B5-CE45-AF98-DAA9C091DE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18BA0A1-7EB1-134C-9DCE-9C82AE70B6B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753AAE-ABD6-F640-90FA-C90A29EDACC0}" type="datetimeFigureOut">
              <a:rPr lang=""/>
              <a:t>10/10/2020</a:t>
            </a:fld>
            <a:endParaRPr lang="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6C9EFAB-EDDB-A546-B990-67E76B2C81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9F180DF-8EEE-AC42-A579-53044F7F8F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CFF29-49B4-E748-851B-5BF8A54A20C7}" type="slidenum">
              <a:rPr lang=""/>
              <a:t>‹#›</a:t>
            </a:fld>
            <a:endParaRPr lang=""/>
          </a:p>
        </p:txBody>
      </p:sp>
    </p:spTree>
    <p:extLst>
      <p:ext uri="{BB962C8B-B14F-4D97-AF65-F5344CB8AC3E}">
        <p14:creationId xmlns:p14="http://schemas.microsoft.com/office/powerpoint/2010/main" val="4095827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07F25FE-2F6A-0A47-AC60-856187FC394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1E82DF42-D4A4-014E-B3E5-4718305A1B9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3F0BBA4F-7E1C-DF49-9562-48F55EAB75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854"/>
            <a:ext cx="12112260" cy="6813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8592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1E65DA7-D4E8-7745-B41B-2E495C2FBA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xmlns="" id="{0E8CE8E8-BA03-D44A-8ADF-1A0E811C2A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4512"/>
            <a:ext cx="12271132" cy="6902512"/>
          </a:xfrm>
        </p:spPr>
      </p:pic>
    </p:spTree>
    <p:extLst>
      <p:ext uri="{BB962C8B-B14F-4D97-AF65-F5344CB8AC3E}">
        <p14:creationId xmlns:p14="http://schemas.microsoft.com/office/powerpoint/2010/main" val="20877528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158CCD8-104E-7649-B876-026C064C6B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xmlns="" id="{49ACBF51-6307-884C-AE79-AC4FE71102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689" y="74075"/>
            <a:ext cx="11928622" cy="6709850"/>
          </a:xfrm>
        </p:spPr>
      </p:pic>
    </p:spTree>
    <p:extLst>
      <p:ext uri="{BB962C8B-B14F-4D97-AF65-F5344CB8AC3E}">
        <p14:creationId xmlns:p14="http://schemas.microsoft.com/office/powerpoint/2010/main" val="28242397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C57C46A-DCD3-5A4C-990E-2AC5348684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xmlns="" id="{FDB2638E-199A-EF4D-A429-185BFEB40D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16" y="365125"/>
            <a:ext cx="10893778" cy="6127750"/>
          </a:xfrm>
        </p:spPr>
      </p:pic>
    </p:spTree>
    <p:extLst>
      <p:ext uri="{BB962C8B-B14F-4D97-AF65-F5344CB8AC3E}">
        <p14:creationId xmlns:p14="http://schemas.microsoft.com/office/powerpoint/2010/main" val="21183626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C663259-9402-074E-8739-B8DE37BAC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xmlns="" id="{6E79DC2B-A7BE-EC46-A2AB-D411BA92F9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280" y="208087"/>
            <a:ext cx="11452135" cy="6441826"/>
          </a:xfrm>
        </p:spPr>
      </p:pic>
    </p:spTree>
    <p:extLst>
      <p:ext uri="{BB962C8B-B14F-4D97-AF65-F5344CB8AC3E}">
        <p14:creationId xmlns:p14="http://schemas.microsoft.com/office/powerpoint/2010/main" val="3750541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3DBC09B-6865-0444-9B06-C0504E707F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xmlns="" id="{81B47B4F-E839-424E-BC93-3F4C03142F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54" y="259680"/>
            <a:ext cx="11268691" cy="6338639"/>
          </a:xfrm>
        </p:spPr>
      </p:pic>
    </p:spTree>
    <p:extLst>
      <p:ext uri="{BB962C8B-B14F-4D97-AF65-F5344CB8AC3E}">
        <p14:creationId xmlns:p14="http://schemas.microsoft.com/office/powerpoint/2010/main" val="18967469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680300D-1559-554B-80B7-A411220766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xmlns="" id="{CAF06888-E24F-BB46-99D7-EB50BD80A3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255" y="186002"/>
            <a:ext cx="11020749" cy="6199172"/>
          </a:xfrm>
        </p:spPr>
      </p:pic>
    </p:spTree>
    <p:extLst>
      <p:ext uri="{BB962C8B-B14F-4D97-AF65-F5344CB8AC3E}">
        <p14:creationId xmlns:p14="http://schemas.microsoft.com/office/powerpoint/2010/main" val="13121067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3B31150-5E47-9B42-A190-B914E2182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xmlns="" id="{BA9387F8-50FA-AB46-8A5F-F808C601CC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19" y="0"/>
            <a:ext cx="11784162" cy="6628591"/>
          </a:xfrm>
        </p:spPr>
      </p:pic>
    </p:spTree>
    <p:extLst>
      <p:ext uri="{BB962C8B-B14F-4D97-AF65-F5344CB8AC3E}">
        <p14:creationId xmlns:p14="http://schemas.microsoft.com/office/powerpoint/2010/main" val="41334084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8E8AB3A-7831-6348-B5CF-7CEBFFAF8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xmlns="" id="{759F2EC8-89B1-7F46-B520-CFEAFD738A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823" y="365125"/>
            <a:ext cx="10832354" cy="6093199"/>
          </a:xfrm>
        </p:spPr>
      </p:pic>
    </p:spTree>
    <p:extLst>
      <p:ext uri="{BB962C8B-B14F-4D97-AF65-F5344CB8AC3E}">
        <p14:creationId xmlns:p14="http://schemas.microsoft.com/office/powerpoint/2010/main" val="12705540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CE34B6D-3061-1441-88E1-ED04F0CA9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xmlns="" id="{C4A95C32-4817-AE42-8EF9-5CC30E2D26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261" y="0"/>
            <a:ext cx="11348100" cy="6383306"/>
          </a:xfrm>
        </p:spPr>
      </p:pic>
    </p:spTree>
    <p:extLst>
      <p:ext uri="{BB962C8B-B14F-4D97-AF65-F5344CB8AC3E}">
        <p14:creationId xmlns:p14="http://schemas.microsoft.com/office/powerpoint/2010/main" val="441073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17C6576-9D7A-954B-9BDE-A638D9F5BD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xmlns="" id="{4E16A59C-F273-314E-98EB-7E62DAA86D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908" y="182095"/>
            <a:ext cx="10920892" cy="6143002"/>
          </a:xfrm>
        </p:spPr>
      </p:pic>
    </p:spTree>
    <p:extLst>
      <p:ext uri="{BB962C8B-B14F-4D97-AF65-F5344CB8AC3E}">
        <p14:creationId xmlns:p14="http://schemas.microsoft.com/office/powerpoint/2010/main" val="33538072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E130998-697E-5B4C-B74D-E205BBD15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xmlns="" id="{612D6974-04F6-1F4C-A5D3-F6F78AC0F4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360" y="365125"/>
            <a:ext cx="10566732" cy="5943787"/>
          </a:xfrm>
        </p:spPr>
      </p:pic>
    </p:spTree>
    <p:extLst>
      <p:ext uri="{BB962C8B-B14F-4D97-AF65-F5344CB8AC3E}">
        <p14:creationId xmlns:p14="http://schemas.microsoft.com/office/powerpoint/2010/main" val="13872788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7FDCDEB-08D0-0147-8B0C-7E0166806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xmlns="" id="{82A6F470-C2CC-8244-BE21-F562500B9A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784" y="102253"/>
            <a:ext cx="11828432" cy="6653493"/>
          </a:xfrm>
        </p:spPr>
      </p:pic>
    </p:spTree>
    <p:extLst>
      <p:ext uri="{BB962C8B-B14F-4D97-AF65-F5344CB8AC3E}">
        <p14:creationId xmlns:p14="http://schemas.microsoft.com/office/powerpoint/2010/main" val="3552689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FBA3DC7-1EA8-3B48-93ED-245880F71B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xmlns="" id="{440F1D6A-0F27-7247-9F2F-D1FFB27A93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446" y="0"/>
            <a:ext cx="11939108" cy="6715748"/>
          </a:xfrm>
        </p:spPr>
      </p:pic>
    </p:spTree>
    <p:extLst>
      <p:ext uri="{BB962C8B-B14F-4D97-AF65-F5344CB8AC3E}">
        <p14:creationId xmlns:p14="http://schemas.microsoft.com/office/powerpoint/2010/main" val="17152178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672895D-BE5C-6A4C-8689-00F32ED12F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xmlns="" id="{0BDAE83D-F7A9-334B-B717-2D52BF6823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26" y="139606"/>
            <a:ext cx="11695621" cy="6578787"/>
          </a:xfrm>
        </p:spPr>
      </p:pic>
    </p:spTree>
    <p:extLst>
      <p:ext uri="{BB962C8B-B14F-4D97-AF65-F5344CB8AC3E}">
        <p14:creationId xmlns:p14="http://schemas.microsoft.com/office/powerpoint/2010/main" val="8081868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8511ECA-5EFB-DE4B-A845-26F3A793F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xmlns="" id="{42E8041F-AC0E-794F-814B-C7473C8284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961" y="365125"/>
            <a:ext cx="11156078" cy="6275294"/>
          </a:xfrm>
        </p:spPr>
      </p:pic>
    </p:spTree>
    <p:extLst>
      <p:ext uri="{BB962C8B-B14F-4D97-AF65-F5344CB8AC3E}">
        <p14:creationId xmlns:p14="http://schemas.microsoft.com/office/powerpoint/2010/main" val="30249607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9C675F1-9391-104B-82A2-1A9717EC42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xmlns="" id="{9CF480BF-5373-CD40-A8D4-F7CA6D97D9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672" y="430211"/>
            <a:ext cx="10515600" cy="5915025"/>
          </a:xfrm>
        </p:spPr>
      </p:pic>
    </p:spTree>
    <p:extLst>
      <p:ext uri="{BB962C8B-B14F-4D97-AF65-F5344CB8AC3E}">
        <p14:creationId xmlns:p14="http://schemas.microsoft.com/office/powerpoint/2010/main" val="21822092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771A806-2171-D54B-97DF-DC61F3C041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xmlns="" id="{B4306C46-71A5-DD41-9127-D5A050EC0A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111" y="215713"/>
            <a:ext cx="10893777" cy="6127750"/>
          </a:xfrm>
        </p:spPr>
      </p:pic>
    </p:spTree>
    <p:extLst>
      <p:ext uri="{BB962C8B-B14F-4D97-AF65-F5344CB8AC3E}">
        <p14:creationId xmlns:p14="http://schemas.microsoft.com/office/powerpoint/2010/main" val="1750961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9F00C7C-8EBE-E647-A685-D576B53D46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xmlns="" id="{EE971B50-BA97-8C4E-AE5F-0DC60F43C0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161" y="437028"/>
            <a:ext cx="10765950" cy="6055847"/>
          </a:xfrm>
        </p:spPr>
      </p:pic>
    </p:spTree>
    <p:extLst>
      <p:ext uri="{BB962C8B-B14F-4D97-AF65-F5344CB8AC3E}">
        <p14:creationId xmlns:p14="http://schemas.microsoft.com/office/powerpoint/2010/main" val="16075962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8ADC6BB-A86D-A745-96D4-305EBC57E1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xmlns="" id="{9711E150-6351-E84A-9870-2FDDA87E48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262" y="365125"/>
            <a:ext cx="11901476" cy="6694581"/>
          </a:xfrm>
        </p:spPr>
      </p:pic>
    </p:spTree>
    <p:extLst>
      <p:ext uri="{BB962C8B-B14F-4D97-AF65-F5344CB8AC3E}">
        <p14:creationId xmlns:p14="http://schemas.microsoft.com/office/powerpoint/2010/main" val="41130053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979501E-917D-FA4B-AD0B-D95512249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xmlns="" id="{E99412A0-53C3-0C44-A8CF-432BBAD7AA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32"/>
            <a:ext cx="12158521" cy="6839168"/>
          </a:xfrm>
        </p:spPr>
      </p:pic>
    </p:spTree>
    <p:extLst>
      <p:ext uri="{BB962C8B-B14F-4D97-AF65-F5344CB8AC3E}">
        <p14:creationId xmlns:p14="http://schemas.microsoft.com/office/powerpoint/2010/main" val="41785748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B1362C3-20D9-6E4E-AF13-7DC31921A0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xmlns="" id="{BCD1ED09-DAF9-6846-86AE-3E8067DFF8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688" y="272901"/>
            <a:ext cx="10890624" cy="6125976"/>
          </a:xfrm>
        </p:spPr>
      </p:pic>
    </p:spTree>
    <p:extLst>
      <p:ext uri="{BB962C8B-B14F-4D97-AF65-F5344CB8AC3E}">
        <p14:creationId xmlns:p14="http://schemas.microsoft.com/office/powerpoint/2010/main" val="3052460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8D0795E-D0BE-5A4B-8B34-654BA66023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xmlns="" id="{77F8D1A2-5B61-C14C-B112-44CD192B59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54" y="0"/>
            <a:ext cx="10920892" cy="6143002"/>
          </a:xfrm>
        </p:spPr>
      </p:pic>
    </p:spTree>
    <p:extLst>
      <p:ext uri="{BB962C8B-B14F-4D97-AF65-F5344CB8AC3E}">
        <p14:creationId xmlns:p14="http://schemas.microsoft.com/office/powerpoint/2010/main" val="33304750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BE94945-FE14-124D-A892-1DAD3884F8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xmlns="" id="{4AC519B9-47C9-5D47-A38C-5C3F5A79E7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095" y="498039"/>
            <a:ext cx="11873810" cy="6679018"/>
          </a:xfrm>
        </p:spPr>
      </p:pic>
    </p:spTree>
    <p:extLst>
      <p:ext uri="{BB962C8B-B14F-4D97-AF65-F5344CB8AC3E}">
        <p14:creationId xmlns:p14="http://schemas.microsoft.com/office/powerpoint/2010/main" val="10190715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CAEC7C3-BB92-BD47-BB32-1AFB5840B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xmlns="" id="{B462DD84-AAD6-9D40-9707-5B1FA25212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3140"/>
            <a:ext cx="11718614" cy="6591720"/>
          </a:xfrm>
        </p:spPr>
      </p:pic>
    </p:spTree>
    <p:extLst>
      <p:ext uri="{BB962C8B-B14F-4D97-AF65-F5344CB8AC3E}">
        <p14:creationId xmlns:p14="http://schemas.microsoft.com/office/powerpoint/2010/main" val="6319104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EB5F1DF-8215-D04E-93E1-1D87C95BB5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xmlns="" id="{BF92EEC5-5183-9C44-A37C-C5AF200DF1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625" y="234078"/>
            <a:ext cx="11126750" cy="6258797"/>
          </a:xfrm>
        </p:spPr>
      </p:pic>
    </p:spTree>
    <p:extLst>
      <p:ext uri="{BB962C8B-B14F-4D97-AF65-F5344CB8AC3E}">
        <p14:creationId xmlns:p14="http://schemas.microsoft.com/office/powerpoint/2010/main" val="82039837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6D9B2AD-796E-5442-AC28-4D590F5268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xmlns="" id="{0BD34B80-158B-DE4F-B791-2169D48847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067" y="75951"/>
            <a:ext cx="11407865" cy="6416924"/>
          </a:xfrm>
        </p:spPr>
      </p:pic>
    </p:spTree>
    <p:extLst>
      <p:ext uri="{BB962C8B-B14F-4D97-AF65-F5344CB8AC3E}">
        <p14:creationId xmlns:p14="http://schemas.microsoft.com/office/powerpoint/2010/main" val="29147672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784358B-0762-C846-A267-323E16C1A4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xmlns="" id="{12CE2164-0B23-3A45-A74F-3664ADF867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079" y="49803"/>
            <a:ext cx="12014921" cy="6758393"/>
          </a:xfrm>
        </p:spPr>
      </p:pic>
    </p:spTree>
    <p:extLst>
      <p:ext uri="{BB962C8B-B14F-4D97-AF65-F5344CB8AC3E}">
        <p14:creationId xmlns:p14="http://schemas.microsoft.com/office/powerpoint/2010/main" val="38373859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35EE705-D205-7E49-892B-2B1EF023E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xmlns="" id="{E3C20FFA-3827-C740-BD67-34568FBCBF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731" y="195636"/>
            <a:ext cx="11496405" cy="6466728"/>
          </a:xfrm>
        </p:spPr>
      </p:pic>
    </p:spTree>
    <p:extLst>
      <p:ext uri="{BB962C8B-B14F-4D97-AF65-F5344CB8AC3E}">
        <p14:creationId xmlns:p14="http://schemas.microsoft.com/office/powerpoint/2010/main" val="240954765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F5A8CEA-212A-D046-A986-B3E5D3DCD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xmlns="" id="{223BC2EB-658D-E046-BB46-6B77FC4637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956" y="113304"/>
            <a:ext cx="11341460" cy="6379571"/>
          </a:xfrm>
        </p:spPr>
      </p:pic>
    </p:spTree>
    <p:extLst>
      <p:ext uri="{BB962C8B-B14F-4D97-AF65-F5344CB8AC3E}">
        <p14:creationId xmlns:p14="http://schemas.microsoft.com/office/powerpoint/2010/main" val="20289549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26B3D02-C50B-794D-BE37-42E49D56B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xmlns="" id="{26A36A22-B425-F348-99F8-1F41464012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961" y="-120464"/>
            <a:ext cx="11990018" cy="6744385"/>
          </a:xfrm>
        </p:spPr>
      </p:pic>
    </p:spTree>
    <p:extLst>
      <p:ext uri="{BB962C8B-B14F-4D97-AF65-F5344CB8AC3E}">
        <p14:creationId xmlns:p14="http://schemas.microsoft.com/office/powerpoint/2010/main" val="428369705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3AF6376-268C-344F-9053-274FB6BAC5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xmlns="" id="{11E6790C-1703-8B4C-8C10-77B6360604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4510" y="61010"/>
            <a:ext cx="11975075" cy="6735980"/>
          </a:xfrm>
        </p:spPr>
      </p:pic>
      <p:pic>
        <p:nvPicPr>
          <p:cNvPr id="3" name="Рисунок 4">
            <a:extLst>
              <a:ext uri="{FF2B5EF4-FFF2-40B4-BE49-F238E27FC236}">
                <a16:creationId xmlns:a16="http://schemas.microsoft.com/office/drawing/2014/main" xmlns="" id="{B8BCA667-DEE5-234F-A3EF-74F5B2A114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4510" y="6101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69040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E6A6A3D-D8FA-2E4E-82C5-6B382D4F3D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xmlns="" id="{3D0DE087-12D6-E446-9767-81F8C4733B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495" y="0"/>
            <a:ext cx="11292763" cy="6352179"/>
          </a:xfrm>
        </p:spPr>
      </p:pic>
    </p:spTree>
    <p:extLst>
      <p:ext uri="{BB962C8B-B14F-4D97-AF65-F5344CB8AC3E}">
        <p14:creationId xmlns:p14="http://schemas.microsoft.com/office/powerpoint/2010/main" val="309344948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F534F52-441B-264F-AB76-97CE91905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xmlns="" id="{1F90F0D5-1B53-2248-AB8D-59E95A13FE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554" y="260226"/>
            <a:ext cx="11009433" cy="6192806"/>
          </a:xfrm>
        </p:spPr>
      </p:pic>
    </p:spTree>
    <p:extLst>
      <p:ext uri="{BB962C8B-B14F-4D97-AF65-F5344CB8AC3E}">
        <p14:creationId xmlns:p14="http://schemas.microsoft.com/office/powerpoint/2010/main" val="349008011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AC91907-8A5E-8B47-8D29-C54A18731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xmlns="" id="{A59E7870-93A5-DE45-88CB-29F63930C5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293" y="467"/>
            <a:ext cx="11542059" cy="6492408"/>
          </a:xfrm>
        </p:spPr>
      </p:pic>
    </p:spTree>
    <p:extLst>
      <p:ext uri="{BB962C8B-B14F-4D97-AF65-F5344CB8AC3E}">
        <p14:creationId xmlns:p14="http://schemas.microsoft.com/office/powerpoint/2010/main" val="158594290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D0F311E-63CC-E046-9BFF-422451BB0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xmlns="" id="{E2657038-CEF5-C546-B425-D1189A5F98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3837" y="-47158"/>
            <a:ext cx="12359673" cy="6952316"/>
          </a:xfrm>
        </p:spPr>
      </p:pic>
    </p:spTree>
    <p:extLst>
      <p:ext uri="{BB962C8B-B14F-4D97-AF65-F5344CB8AC3E}">
        <p14:creationId xmlns:p14="http://schemas.microsoft.com/office/powerpoint/2010/main" val="331227023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96FFADE-BD38-FD48-9E5E-88533E84B0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xmlns="" id="{FF5BFD61-A1CB-FC4F-89E1-9102E1D477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81810" cy="6964768"/>
          </a:xfrm>
        </p:spPr>
      </p:pic>
    </p:spTree>
    <p:extLst>
      <p:ext uri="{BB962C8B-B14F-4D97-AF65-F5344CB8AC3E}">
        <p14:creationId xmlns:p14="http://schemas.microsoft.com/office/powerpoint/2010/main" val="283851580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25E6A66-CC82-3D43-86A2-689784A39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xmlns="" id="{40D9CE2C-3D3C-DF4A-91BD-BFEF2F4322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8627" y="-129957"/>
            <a:ext cx="12654069" cy="7117914"/>
          </a:xfrm>
        </p:spPr>
      </p:pic>
    </p:spTree>
    <p:extLst>
      <p:ext uri="{BB962C8B-B14F-4D97-AF65-F5344CB8AC3E}">
        <p14:creationId xmlns:p14="http://schemas.microsoft.com/office/powerpoint/2010/main" val="80212229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7B09323-1695-1340-B1F1-7417F45C6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xmlns="" id="{BC9F0DE2-F3C2-374E-B80F-130A1D7444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419" y="266451"/>
            <a:ext cx="10571712" cy="5946588"/>
          </a:xfrm>
        </p:spPr>
      </p:pic>
    </p:spTree>
    <p:extLst>
      <p:ext uri="{BB962C8B-B14F-4D97-AF65-F5344CB8AC3E}">
        <p14:creationId xmlns:p14="http://schemas.microsoft.com/office/powerpoint/2010/main" val="244332604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7F21B13-F523-7048-A99C-D76DC3DC9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xmlns="" id="{0B0CD626-2DA3-2D4E-92F4-9399D95EBE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104" y="267385"/>
            <a:ext cx="11067537" cy="6225490"/>
          </a:xfrm>
        </p:spPr>
      </p:pic>
    </p:spTree>
    <p:extLst>
      <p:ext uri="{BB962C8B-B14F-4D97-AF65-F5344CB8AC3E}">
        <p14:creationId xmlns:p14="http://schemas.microsoft.com/office/powerpoint/2010/main" val="296659437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0D64971-E3DE-CF4F-B8EF-7792329828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D96B957-85A5-AF45-98F0-753803C9F8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"/>
          </a:p>
        </p:txBody>
      </p:sp>
    </p:spTree>
    <p:extLst>
      <p:ext uri="{BB962C8B-B14F-4D97-AF65-F5344CB8AC3E}">
        <p14:creationId xmlns:p14="http://schemas.microsoft.com/office/powerpoint/2010/main" val="307976989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C40C456-19B2-4F4F-AE6C-761082B9AE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C1A44F9-D74A-DF46-A7DF-31885F1540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"/>
          </a:p>
        </p:txBody>
      </p:sp>
    </p:spTree>
    <p:extLst>
      <p:ext uri="{BB962C8B-B14F-4D97-AF65-F5344CB8AC3E}">
        <p14:creationId xmlns:p14="http://schemas.microsoft.com/office/powerpoint/2010/main" val="367673774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AF94A95-949E-E846-AA20-C29F2F7A93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A4C03BC-8355-B043-B798-096AE23A1B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"/>
          </a:p>
        </p:txBody>
      </p:sp>
    </p:spTree>
    <p:extLst>
      <p:ext uri="{BB962C8B-B14F-4D97-AF65-F5344CB8AC3E}">
        <p14:creationId xmlns:p14="http://schemas.microsoft.com/office/powerpoint/2010/main" val="25472855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9E7C801-A2BF-6143-9C7A-266E2989B1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37BCEF6-0A8E-8847-A07A-4B61232866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"/>
          </a:p>
        </p:txBody>
      </p:sp>
    </p:spTree>
    <p:extLst>
      <p:ext uri="{BB962C8B-B14F-4D97-AF65-F5344CB8AC3E}">
        <p14:creationId xmlns:p14="http://schemas.microsoft.com/office/powerpoint/2010/main" val="2280204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Произвольный</PresentationFormat>
  <Paragraphs>0</Paragraphs>
  <Slides>44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44</vt:i4>
      </vt:variant>
    </vt:vector>
  </HeadingPairs>
  <TitlesOfParts>
    <vt:vector size="45" baseType="lpstr"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Unknown User</dc:creator>
  <cp:lastModifiedBy>Aleksey&amp;Mariam</cp:lastModifiedBy>
  <cp:revision>13</cp:revision>
  <dcterms:created xsi:type="dcterms:W3CDTF">2020-10-10T01:25:37Z</dcterms:created>
  <dcterms:modified xsi:type="dcterms:W3CDTF">2020-10-10T03:25:29Z</dcterms:modified>
</cp:coreProperties>
</file>