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693400" cy="7562850"/>
  <p:notesSz cx="10693400" cy="756285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808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75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9.jp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jp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8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9.png"/><Relationship Id="rId39" Type="http://schemas.openxmlformats.org/officeDocument/2006/relationships/image" Target="../media/image82.png"/><Relationship Id="rId21" Type="http://schemas.openxmlformats.org/officeDocument/2006/relationships/image" Target="../media/image64.png"/><Relationship Id="rId34" Type="http://schemas.openxmlformats.org/officeDocument/2006/relationships/image" Target="../media/image77.png"/><Relationship Id="rId42" Type="http://schemas.openxmlformats.org/officeDocument/2006/relationships/image" Target="../media/image85.png"/><Relationship Id="rId47" Type="http://schemas.openxmlformats.org/officeDocument/2006/relationships/image" Target="../media/image90.png"/><Relationship Id="rId50" Type="http://schemas.openxmlformats.org/officeDocument/2006/relationships/image" Target="../media/image93.png"/><Relationship Id="rId55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9" Type="http://schemas.openxmlformats.org/officeDocument/2006/relationships/image" Target="../media/image72.png"/><Relationship Id="rId11" Type="http://schemas.openxmlformats.org/officeDocument/2006/relationships/image" Target="../media/image54.png"/><Relationship Id="rId24" Type="http://schemas.openxmlformats.org/officeDocument/2006/relationships/image" Target="../media/image67.png"/><Relationship Id="rId32" Type="http://schemas.openxmlformats.org/officeDocument/2006/relationships/image" Target="../media/image75.png"/><Relationship Id="rId37" Type="http://schemas.openxmlformats.org/officeDocument/2006/relationships/image" Target="../media/image80.png"/><Relationship Id="rId40" Type="http://schemas.openxmlformats.org/officeDocument/2006/relationships/image" Target="../media/image83.png"/><Relationship Id="rId45" Type="http://schemas.openxmlformats.org/officeDocument/2006/relationships/image" Target="../media/image88.png"/><Relationship Id="rId53" Type="http://schemas.openxmlformats.org/officeDocument/2006/relationships/image" Target="../media/image96.png"/><Relationship Id="rId58" Type="http://schemas.openxmlformats.org/officeDocument/2006/relationships/image" Target="../media/image42.png"/><Relationship Id="rId5" Type="http://schemas.openxmlformats.org/officeDocument/2006/relationships/image" Target="../media/image48.png"/><Relationship Id="rId61" Type="http://schemas.openxmlformats.org/officeDocument/2006/relationships/image" Target="../media/image99.png"/><Relationship Id="rId19" Type="http://schemas.openxmlformats.org/officeDocument/2006/relationships/image" Target="../media/image62.png"/><Relationship Id="rId14" Type="http://schemas.openxmlformats.org/officeDocument/2006/relationships/image" Target="../media/image57.jpg"/><Relationship Id="rId22" Type="http://schemas.openxmlformats.org/officeDocument/2006/relationships/image" Target="../media/image65.png"/><Relationship Id="rId27" Type="http://schemas.openxmlformats.org/officeDocument/2006/relationships/image" Target="../media/image70.png"/><Relationship Id="rId30" Type="http://schemas.openxmlformats.org/officeDocument/2006/relationships/image" Target="../media/image73.png"/><Relationship Id="rId35" Type="http://schemas.openxmlformats.org/officeDocument/2006/relationships/image" Target="../media/image78.png"/><Relationship Id="rId43" Type="http://schemas.openxmlformats.org/officeDocument/2006/relationships/image" Target="../media/image86.png"/><Relationship Id="rId48" Type="http://schemas.openxmlformats.org/officeDocument/2006/relationships/image" Target="../media/image91.png"/><Relationship Id="rId56" Type="http://schemas.openxmlformats.org/officeDocument/2006/relationships/image" Target="../media/image40.png"/><Relationship Id="rId8" Type="http://schemas.openxmlformats.org/officeDocument/2006/relationships/image" Target="../media/image51.png"/><Relationship Id="rId51" Type="http://schemas.openxmlformats.org/officeDocument/2006/relationships/image" Target="../media/image94.png"/><Relationship Id="rId3" Type="http://schemas.openxmlformats.org/officeDocument/2006/relationships/image" Target="../media/image46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33" Type="http://schemas.openxmlformats.org/officeDocument/2006/relationships/image" Target="../media/image76.png"/><Relationship Id="rId38" Type="http://schemas.openxmlformats.org/officeDocument/2006/relationships/image" Target="../media/image81.png"/><Relationship Id="rId46" Type="http://schemas.openxmlformats.org/officeDocument/2006/relationships/image" Target="../media/image89.png"/><Relationship Id="rId59" Type="http://schemas.openxmlformats.org/officeDocument/2006/relationships/image" Target="../media/image43.png"/><Relationship Id="rId20" Type="http://schemas.openxmlformats.org/officeDocument/2006/relationships/image" Target="../media/image63.png"/><Relationship Id="rId41" Type="http://schemas.openxmlformats.org/officeDocument/2006/relationships/image" Target="../media/image84.png"/><Relationship Id="rId54" Type="http://schemas.openxmlformats.org/officeDocument/2006/relationships/image" Target="../media/image97.png"/><Relationship Id="rId6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28" Type="http://schemas.openxmlformats.org/officeDocument/2006/relationships/image" Target="../media/image71.png"/><Relationship Id="rId36" Type="http://schemas.openxmlformats.org/officeDocument/2006/relationships/image" Target="../media/image79.png"/><Relationship Id="rId49" Type="http://schemas.openxmlformats.org/officeDocument/2006/relationships/image" Target="../media/image92.png"/><Relationship Id="rId57" Type="http://schemas.openxmlformats.org/officeDocument/2006/relationships/image" Target="../media/image41.png"/><Relationship Id="rId10" Type="http://schemas.openxmlformats.org/officeDocument/2006/relationships/image" Target="../media/image53.png"/><Relationship Id="rId31" Type="http://schemas.openxmlformats.org/officeDocument/2006/relationships/image" Target="../media/image74.png"/><Relationship Id="rId44" Type="http://schemas.openxmlformats.org/officeDocument/2006/relationships/image" Target="../media/image87.png"/><Relationship Id="rId52" Type="http://schemas.openxmlformats.org/officeDocument/2006/relationships/image" Target="../media/image95.png"/><Relationship Id="rId60" Type="http://schemas.openxmlformats.org/officeDocument/2006/relationships/image" Target="../media/image9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g"/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26" Type="http://schemas.openxmlformats.org/officeDocument/2006/relationships/image" Target="../media/image42.png"/><Relationship Id="rId3" Type="http://schemas.openxmlformats.org/officeDocument/2006/relationships/image" Target="../media/image38.png"/><Relationship Id="rId21" Type="http://schemas.openxmlformats.org/officeDocument/2006/relationships/image" Target="../media/image118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5" Type="http://schemas.openxmlformats.org/officeDocument/2006/relationships/image" Target="../media/image41.png"/><Relationship Id="rId2" Type="http://schemas.openxmlformats.org/officeDocument/2006/relationships/image" Target="../media/image100.png"/><Relationship Id="rId16" Type="http://schemas.openxmlformats.org/officeDocument/2006/relationships/image" Target="../media/image113.png"/><Relationship Id="rId20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24" Type="http://schemas.openxmlformats.org/officeDocument/2006/relationships/image" Target="../media/image40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23" Type="http://schemas.openxmlformats.org/officeDocument/2006/relationships/image" Target="../media/image120.png"/><Relationship Id="rId28" Type="http://schemas.openxmlformats.org/officeDocument/2006/relationships/image" Target="../media/image44.pn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4" Type="http://schemas.openxmlformats.org/officeDocument/2006/relationships/image" Target="../media/image101.png"/><Relationship Id="rId9" Type="http://schemas.openxmlformats.org/officeDocument/2006/relationships/image" Target="../media/image106.jpg"/><Relationship Id="rId14" Type="http://schemas.openxmlformats.org/officeDocument/2006/relationships/image" Target="../media/image111.png"/><Relationship Id="rId22" Type="http://schemas.openxmlformats.org/officeDocument/2006/relationships/image" Target="../media/image119.png"/><Relationship Id="rId27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18" Type="http://schemas.openxmlformats.org/officeDocument/2006/relationships/image" Target="../media/image41.png"/><Relationship Id="rId3" Type="http://schemas.openxmlformats.org/officeDocument/2006/relationships/image" Target="../media/image122.png"/><Relationship Id="rId21" Type="http://schemas.openxmlformats.org/officeDocument/2006/relationships/image" Target="../media/image38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openxmlformats.org/officeDocument/2006/relationships/image" Target="../media/image40.png"/><Relationship Id="rId2" Type="http://schemas.openxmlformats.org/officeDocument/2006/relationships/image" Target="../media/image121.png"/><Relationship Id="rId16" Type="http://schemas.openxmlformats.org/officeDocument/2006/relationships/image" Target="../media/image135.jp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5" Type="http://schemas.openxmlformats.org/officeDocument/2006/relationships/image" Target="../media/image134.png"/><Relationship Id="rId23" Type="http://schemas.openxmlformats.org/officeDocument/2006/relationships/image" Target="../media/image44.png"/><Relationship Id="rId10" Type="http://schemas.openxmlformats.org/officeDocument/2006/relationships/image" Target="../media/image129.png"/><Relationship Id="rId19" Type="http://schemas.openxmlformats.org/officeDocument/2006/relationships/image" Target="../media/image42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Relationship Id="rId22" Type="http://schemas.openxmlformats.org/officeDocument/2006/relationships/image" Target="../media/image13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3.png"/><Relationship Id="rId3" Type="http://schemas.openxmlformats.org/officeDocument/2006/relationships/image" Target="../media/image138.png"/><Relationship Id="rId21" Type="http://schemas.openxmlformats.org/officeDocument/2006/relationships/image" Target="../media/image40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5" Type="http://schemas.openxmlformats.org/officeDocument/2006/relationships/image" Target="../media/image44.png"/><Relationship Id="rId2" Type="http://schemas.openxmlformats.org/officeDocument/2006/relationships/image" Target="../media/image137.png"/><Relationship Id="rId16" Type="http://schemas.openxmlformats.org/officeDocument/2006/relationships/image" Target="../media/image151.png"/><Relationship Id="rId20" Type="http://schemas.openxmlformats.org/officeDocument/2006/relationships/image" Target="../media/image15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11" Type="http://schemas.openxmlformats.org/officeDocument/2006/relationships/image" Target="../media/image146.jpg"/><Relationship Id="rId24" Type="http://schemas.openxmlformats.org/officeDocument/2006/relationships/image" Target="../media/image43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23" Type="http://schemas.openxmlformats.org/officeDocument/2006/relationships/image" Target="../media/image42.png"/><Relationship Id="rId10" Type="http://schemas.openxmlformats.org/officeDocument/2006/relationships/image" Target="../media/image145.png"/><Relationship Id="rId19" Type="http://schemas.openxmlformats.org/officeDocument/2006/relationships/image" Target="../media/image38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Relationship Id="rId22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55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157.jpg"/><Relationship Id="rId10" Type="http://schemas.openxmlformats.org/officeDocument/2006/relationships/image" Target="../media/image44.png"/><Relationship Id="rId4" Type="http://schemas.openxmlformats.org/officeDocument/2006/relationships/image" Target="../media/image156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499"/>
            <a:ext cx="10147300" cy="7556500"/>
            <a:chOff x="0" y="3499"/>
            <a:chExt cx="10147300" cy="7556500"/>
          </a:xfrm>
        </p:grpSpPr>
        <p:sp>
          <p:nvSpPr>
            <p:cNvPr id="3" name="object 3"/>
            <p:cNvSpPr/>
            <p:nvPr/>
          </p:nvSpPr>
          <p:spPr>
            <a:xfrm>
              <a:off x="0" y="3499"/>
              <a:ext cx="5359400" cy="7556500"/>
            </a:xfrm>
            <a:custGeom>
              <a:avLst/>
              <a:gdLst/>
              <a:ahLst/>
              <a:cxnLst/>
              <a:rect l="l" t="t" r="r" b="b"/>
              <a:pathLst>
                <a:path w="5359400" h="7556500">
                  <a:moveTo>
                    <a:pt x="949143" y="4991100"/>
                  </a:moveTo>
                  <a:lnTo>
                    <a:pt x="481392" y="4991100"/>
                  </a:lnTo>
                  <a:lnTo>
                    <a:pt x="481392" y="6959600"/>
                  </a:lnTo>
                  <a:lnTo>
                    <a:pt x="481931" y="7010400"/>
                  </a:lnTo>
                  <a:lnTo>
                    <a:pt x="483542" y="7061200"/>
                  </a:lnTo>
                  <a:lnTo>
                    <a:pt x="486213" y="7112000"/>
                  </a:lnTo>
                  <a:lnTo>
                    <a:pt x="489934" y="7162800"/>
                  </a:lnTo>
                  <a:lnTo>
                    <a:pt x="494694" y="7213600"/>
                  </a:lnTo>
                  <a:lnTo>
                    <a:pt x="500482" y="7264400"/>
                  </a:lnTo>
                  <a:lnTo>
                    <a:pt x="507287" y="7315200"/>
                  </a:lnTo>
                  <a:lnTo>
                    <a:pt x="515100" y="7366000"/>
                  </a:lnTo>
                  <a:lnTo>
                    <a:pt x="523907" y="7416800"/>
                  </a:lnTo>
                  <a:lnTo>
                    <a:pt x="533700" y="7454900"/>
                  </a:lnTo>
                  <a:lnTo>
                    <a:pt x="544468" y="7505700"/>
                  </a:lnTo>
                  <a:lnTo>
                    <a:pt x="556198" y="7556500"/>
                  </a:lnTo>
                  <a:lnTo>
                    <a:pt x="1044529" y="7556500"/>
                  </a:lnTo>
                  <a:lnTo>
                    <a:pt x="1031052" y="7518400"/>
                  </a:lnTo>
                  <a:lnTo>
                    <a:pt x="1017137" y="7467600"/>
                  </a:lnTo>
                  <a:lnTo>
                    <a:pt x="1004462" y="7416800"/>
                  </a:lnTo>
                  <a:lnTo>
                    <a:pt x="993045" y="7366000"/>
                  </a:lnTo>
                  <a:lnTo>
                    <a:pt x="982903" y="7327900"/>
                  </a:lnTo>
                  <a:lnTo>
                    <a:pt x="974055" y="7277100"/>
                  </a:lnTo>
                  <a:lnTo>
                    <a:pt x="966518" y="7213600"/>
                  </a:lnTo>
                  <a:lnTo>
                    <a:pt x="960311" y="7162800"/>
                  </a:lnTo>
                  <a:lnTo>
                    <a:pt x="955452" y="7112000"/>
                  </a:lnTo>
                  <a:lnTo>
                    <a:pt x="951959" y="7061200"/>
                  </a:lnTo>
                  <a:lnTo>
                    <a:pt x="949850" y="7010400"/>
                  </a:lnTo>
                  <a:lnTo>
                    <a:pt x="949143" y="6959600"/>
                  </a:lnTo>
                  <a:lnTo>
                    <a:pt x="949143" y="4991100"/>
                  </a:lnTo>
                  <a:close/>
                </a:path>
                <a:path w="5359400" h="7556500">
                  <a:moveTo>
                    <a:pt x="5359374" y="571500"/>
                  </a:moveTo>
                  <a:lnTo>
                    <a:pt x="4891622" y="571500"/>
                  </a:lnTo>
                  <a:lnTo>
                    <a:pt x="4891622" y="2552700"/>
                  </a:lnTo>
                  <a:lnTo>
                    <a:pt x="4890932" y="2603500"/>
                  </a:lnTo>
                  <a:lnTo>
                    <a:pt x="4888874" y="2654300"/>
                  </a:lnTo>
                  <a:lnTo>
                    <a:pt x="4885467" y="2705100"/>
                  </a:lnTo>
                  <a:lnTo>
                    <a:pt x="4880726" y="2755900"/>
                  </a:lnTo>
                  <a:lnTo>
                    <a:pt x="4874669" y="2806700"/>
                  </a:lnTo>
                  <a:lnTo>
                    <a:pt x="4867314" y="2857500"/>
                  </a:lnTo>
                  <a:lnTo>
                    <a:pt x="4858679" y="2908300"/>
                  </a:lnTo>
                  <a:lnTo>
                    <a:pt x="4848780" y="2959100"/>
                  </a:lnTo>
                  <a:lnTo>
                    <a:pt x="4837635" y="3009900"/>
                  </a:lnTo>
                  <a:lnTo>
                    <a:pt x="4825261" y="3048000"/>
                  </a:lnTo>
                  <a:lnTo>
                    <a:pt x="4811676" y="3098800"/>
                  </a:lnTo>
                  <a:lnTo>
                    <a:pt x="4796897" y="3149600"/>
                  </a:lnTo>
                  <a:lnTo>
                    <a:pt x="4780942" y="3200400"/>
                  </a:lnTo>
                  <a:lnTo>
                    <a:pt x="4763828" y="3238500"/>
                  </a:lnTo>
                  <a:lnTo>
                    <a:pt x="4745572" y="3289300"/>
                  </a:lnTo>
                  <a:lnTo>
                    <a:pt x="4726191" y="3340100"/>
                  </a:lnTo>
                  <a:lnTo>
                    <a:pt x="4705704" y="3378200"/>
                  </a:lnTo>
                  <a:lnTo>
                    <a:pt x="4684127" y="3429000"/>
                  </a:lnTo>
                  <a:lnTo>
                    <a:pt x="4661478" y="3467100"/>
                  </a:lnTo>
                  <a:lnTo>
                    <a:pt x="4637775" y="3517900"/>
                  </a:lnTo>
                  <a:lnTo>
                    <a:pt x="4613034" y="3556000"/>
                  </a:lnTo>
                  <a:lnTo>
                    <a:pt x="4587273" y="3594100"/>
                  </a:lnTo>
                  <a:lnTo>
                    <a:pt x="4560509" y="3632200"/>
                  </a:lnTo>
                  <a:lnTo>
                    <a:pt x="4532761" y="3683000"/>
                  </a:lnTo>
                  <a:lnTo>
                    <a:pt x="4504044" y="3721100"/>
                  </a:lnTo>
                  <a:lnTo>
                    <a:pt x="4474377" y="3759200"/>
                  </a:lnTo>
                  <a:lnTo>
                    <a:pt x="4443777" y="3797300"/>
                  </a:lnTo>
                  <a:lnTo>
                    <a:pt x="4412262" y="3835400"/>
                  </a:lnTo>
                  <a:lnTo>
                    <a:pt x="4379848" y="3873500"/>
                  </a:lnTo>
                  <a:lnTo>
                    <a:pt x="4346554" y="3898900"/>
                  </a:lnTo>
                  <a:lnTo>
                    <a:pt x="4312396" y="3937000"/>
                  </a:lnTo>
                  <a:lnTo>
                    <a:pt x="4275452" y="3975100"/>
                  </a:lnTo>
                  <a:lnTo>
                    <a:pt x="4237596" y="4013200"/>
                  </a:lnTo>
                  <a:lnTo>
                    <a:pt x="4198848" y="4051300"/>
                  </a:lnTo>
                  <a:lnTo>
                    <a:pt x="4159230" y="4076700"/>
                  </a:lnTo>
                  <a:lnTo>
                    <a:pt x="4118762" y="4114800"/>
                  </a:lnTo>
                  <a:lnTo>
                    <a:pt x="4077464" y="4140200"/>
                  </a:lnTo>
                  <a:lnTo>
                    <a:pt x="4035357" y="4165600"/>
                  </a:lnTo>
                  <a:lnTo>
                    <a:pt x="3992462" y="4203700"/>
                  </a:lnTo>
                  <a:lnTo>
                    <a:pt x="3948799" y="4229100"/>
                  </a:lnTo>
                  <a:lnTo>
                    <a:pt x="3859251" y="4279900"/>
                  </a:lnTo>
                  <a:lnTo>
                    <a:pt x="3766878" y="4330700"/>
                  </a:lnTo>
                  <a:lnTo>
                    <a:pt x="3719684" y="4343400"/>
                  </a:lnTo>
                  <a:lnTo>
                    <a:pt x="3671845" y="4368800"/>
                  </a:lnTo>
                  <a:lnTo>
                    <a:pt x="3625231" y="4394200"/>
                  </a:lnTo>
                  <a:lnTo>
                    <a:pt x="3578040" y="4406900"/>
                  </a:lnTo>
                  <a:lnTo>
                    <a:pt x="3233098" y="4495800"/>
                  </a:lnTo>
                  <a:lnTo>
                    <a:pt x="3181951" y="4495800"/>
                  </a:lnTo>
                  <a:lnTo>
                    <a:pt x="3130390" y="4508500"/>
                  </a:lnTo>
                  <a:lnTo>
                    <a:pt x="3078435" y="4508500"/>
                  </a:lnTo>
                  <a:lnTo>
                    <a:pt x="3026103" y="4521200"/>
                  </a:lnTo>
                  <a:lnTo>
                    <a:pt x="0" y="4521200"/>
                  </a:lnTo>
                  <a:lnTo>
                    <a:pt x="0" y="4991100"/>
                  </a:lnTo>
                  <a:lnTo>
                    <a:pt x="3023111" y="4991100"/>
                  </a:lnTo>
                  <a:lnTo>
                    <a:pt x="3074087" y="4978400"/>
                  </a:lnTo>
                  <a:lnTo>
                    <a:pt x="3175207" y="4978400"/>
                  </a:lnTo>
                  <a:lnTo>
                    <a:pt x="3225330" y="4965700"/>
                  </a:lnTo>
                  <a:lnTo>
                    <a:pt x="3275146" y="4965700"/>
                  </a:lnTo>
                  <a:lnTo>
                    <a:pt x="3373819" y="4940300"/>
                  </a:lnTo>
                  <a:lnTo>
                    <a:pt x="3422653" y="4940300"/>
                  </a:lnTo>
                  <a:lnTo>
                    <a:pt x="3661369" y="4876800"/>
                  </a:lnTo>
                  <a:lnTo>
                    <a:pt x="3707946" y="4851400"/>
                  </a:lnTo>
                  <a:lnTo>
                    <a:pt x="3799848" y="4826000"/>
                  </a:lnTo>
                  <a:lnTo>
                    <a:pt x="3845150" y="4800600"/>
                  </a:lnTo>
                  <a:lnTo>
                    <a:pt x="3890007" y="4787900"/>
                  </a:lnTo>
                  <a:lnTo>
                    <a:pt x="3934406" y="4762500"/>
                  </a:lnTo>
                  <a:lnTo>
                    <a:pt x="3978337" y="4749800"/>
                  </a:lnTo>
                  <a:lnTo>
                    <a:pt x="4064753" y="4699000"/>
                  </a:lnTo>
                  <a:lnTo>
                    <a:pt x="4149167" y="4648200"/>
                  </a:lnTo>
                  <a:lnTo>
                    <a:pt x="4231493" y="4597400"/>
                  </a:lnTo>
                  <a:lnTo>
                    <a:pt x="4311646" y="4546600"/>
                  </a:lnTo>
                  <a:lnTo>
                    <a:pt x="4389538" y="4495800"/>
                  </a:lnTo>
                  <a:lnTo>
                    <a:pt x="4427609" y="4457700"/>
                  </a:lnTo>
                  <a:lnTo>
                    <a:pt x="4465083" y="4432300"/>
                  </a:lnTo>
                  <a:lnTo>
                    <a:pt x="4501948" y="4406900"/>
                  </a:lnTo>
                  <a:lnTo>
                    <a:pt x="4538194" y="4368800"/>
                  </a:lnTo>
                  <a:lnTo>
                    <a:pt x="4573811" y="4343400"/>
                  </a:lnTo>
                  <a:lnTo>
                    <a:pt x="4608786" y="4305300"/>
                  </a:lnTo>
                  <a:lnTo>
                    <a:pt x="4643111" y="4267200"/>
                  </a:lnTo>
                  <a:lnTo>
                    <a:pt x="4678267" y="4229100"/>
                  </a:lnTo>
                  <a:lnTo>
                    <a:pt x="4712691" y="4203700"/>
                  </a:lnTo>
                  <a:lnTo>
                    <a:pt x="4746370" y="4165600"/>
                  </a:lnTo>
                  <a:lnTo>
                    <a:pt x="4779292" y="4127500"/>
                  </a:lnTo>
                  <a:lnTo>
                    <a:pt x="4811445" y="4089400"/>
                  </a:lnTo>
                  <a:lnTo>
                    <a:pt x="4842816" y="4038600"/>
                  </a:lnTo>
                  <a:lnTo>
                    <a:pt x="4873392" y="4000500"/>
                  </a:lnTo>
                  <a:lnTo>
                    <a:pt x="4903162" y="3962400"/>
                  </a:lnTo>
                  <a:lnTo>
                    <a:pt x="4932113" y="3924300"/>
                  </a:lnTo>
                  <a:lnTo>
                    <a:pt x="4960233" y="3886200"/>
                  </a:lnTo>
                  <a:lnTo>
                    <a:pt x="4987508" y="3835400"/>
                  </a:lnTo>
                  <a:lnTo>
                    <a:pt x="5013928" y="3797300"/>
                  </a:lnTo>
                  <a:lnTo>
                    <a:pt x="5039478" y="3746500"/>
                  </a:lnTo>
                  <a:lnTo>
                    <a:pt x="5064148" y="3708400"/>
                  </a:lnTo>
                  <a:lnTo>
                    <a:pt x="5087924" y="3657600"/>
                  </a:lnTo>
                  <a:lnTo>
                    <a:pt x="5110795" y="3619500"/>
                  </a:lnTo>
                  <a:lnTo>
                    <a:pt x="5132747" y="3568700"/>
                  </a:lnTo>
                  <a:lnTo>
                    <a:pt x="5153769" y="3530600"/>
                  </a:lnTo>
                  <a:lnTo>
                    <a:pt x="5173847" y="3479800"/>
                  </a:lnTo>
                  <a:lnTo>
                    <a:pt x="5192266" y="3429000"/>
                  </a:lnTo>
                  <a:lnTo>
                    <a:pt x="5209786" y="3390900"/>
                  </a:lnTo>
                  <a:lnTo>
                    <a:pt x="5226396" y="3340100"/>
                  </a:lnTo>
                  <a:lnTo>
                    <a:pt x="5242085" y="3289300"/>
                  </a:lnTo>
                  <a:lnTo>
                    <a:pt x="5256841" y="3251200"/>
                  </a:lnTo>
                  <a:lnTo>
                    <a:pt x="5270655" y="3200400"/>
                  </a:lnTo>
                  <a:lnTo>
                    <a:pt x="5283514" y="3149600"/>
                  </a:lnTo>
                  <a:lnTo>
                    <a:pt x="5295408" y="3098800"/>
                  </a:lnTo>
                  <a:lnTo>
                    <a:pt x="5306325" y="3048000"/>
                  </a:lnTo>
                  <a:lnTo>
                    <a:pt x="5316255" y="3009900"/>
                  </a:lnTo>
                  <a:lnTo>
                    <a:pt x="5325187" y="2959100"/>
                  </a:lnTo>
                  <a:lnTo>
                    <a:pt x="5333110" y="2908300"/>
                  </a:lnTo>
                  <a:lnTo>
                    <a:pt x="5340011" y="2857500"/>
                  </a:lnTo>
                  <a:lnTo>
                    <a:pt x="5345882" y="2806700"/>
                  </a:lnTo>
                  <a:lnTo>
                    <a:pt x="5350710" y="2755900"/>
                  </a:lnTo>
                  <a:lnTo>
                    <a:pt x="5354484" y="2705100"/>
                  </a:lnTo>
                  <a:lnTo>
                    <a:pt x="5357193" y="2654300"/>
                  </a:lnTo>
                  <a:lnTo>
                    <a:pt x="5358827" y="2603500"/>
                  </a:lnTo>
                  <a:lnTo>
                    <a:pt x="5359374" y="2552700"/>
                  </a:lnTo>
                  <a:lnTo>
                    <a:pt x="5359374" y="571500"/>
                  </a:lnTo>
                  <a:close/>
                </a:path>
                <a:path w="5359400" h="7556500">
                  <a:moveTo>
                    <a:pt x="5330483" y="0"/>
                  </a:moveTo>
                  <a:lnTo>
                    <a:pt x="0" y="0"/>
                  </a:lnTo>
                  <a:lnTo>
                    <a:pt x="0" y="444500"/>
                  </a:lnTo>
                  <a:lnTo>
                    <a:pt x="1691960" y="444500"/>
                  </a:lnTo>
                  <a:lnTo>
                    <a:pt x="1647039" y="469900"/>
                  </a:lnTo>
                  <a:lnTo>
                    <a:pt x="1559106" y="520700"/>
                  </a:lnTo>
                  <a:lnTo>
                    <a:pt x="1516121" y="558800"/>
                  </a:lnTo>
                  <a:lnTo>
                    <a:pt x="1473810" y="584200"/>
                  </a:lnTo>
                  <a:lnTo>
                    <a:pt x="1432186" y="622300"/>
                  </a:lnTo>
                  <a:lnTo>
                    <a:pt x="1391263" y="647700"/>
                  </a:lnTo>
                  <a:lnTo>
                    <a:pt x="1351055" y="685800"/>
                  </a:lnTo>
                  <a:lnTo>
                    <a:pt x="1311576" y="723900"/>
                  </a:lnTo>
                  <a:lnTo>
                    <a:pt x="1272840" y="749300"/>
                  </a:lnTo>
                  <a:lnTo>
                    <a:pt x="1234860" y="787400"/>
                  </a:lnTo>
                  <a:lnTo>
                    <a:pt x="1197651" y="825500"/>
                  </a:lnTo>
                  <a:lnTo>
                    <a:pt x="1162496" y="863600"/>
                  </a:lnTo>
                  <a:lnTo>
                    <a:pt x="1128072" y="901700"/>
                  </a:lnTo>
                  <a:lnTo>
                    <a:pt x="1094393" y="939800"/>
                  </a:lnTo>
                  <a:lnTo>
                    <a:pt x="1061471" y="977900"/>
                  </a:lnTo>
                  <a:lnTo>
                    <a:pt x="1029319" y="1016000"/>
                  </a:lnTo>
                  <a:lnTo>
                    <a:pt x="997948" y="1054100"/>
                  </a:lnTo>
                  <a:lnTo>
                    <a:pt x="967372" y="1092200"/>
                  </a:lnTo>
                  <a:lnTo>
                    <a:pt x="937602" y="1130300"/>
                  </a:lnTo>
                  <a:lnTo>
                    <a:pt x="908651" y="1168400"/>
                  </a:lnTo>
                  <a:lnTo>
                    <a:pt x="880532" y="1219200"/>
                  </a:lnTo>
                  <a:lnTo>
                    <a:pt x="853256" y="1257300"/>
                  </a:lnTo>
                  <a:lnTo>
                    <a:pt x="826837" y="1295400"/>
                  </a:lnTo>
                  <a:lnTo>
                    <a:pt x="801286" y="1346200"/>
                  </a:lnTo>
                  <a:lnTo>
                    <a:pt x="776616" y="1384300"/>
                  </a:lnTo>
                  <a:lnTo>
                    <a:pt x="752839" y="1435100"/>
                  </a:lnTo>
                  <a:lnTo>
                    <a:pt x="729968" y="1473200"/>
                  </a:lnTo>
                  <a:lnTo>
                    <a:pt x="708015" y="1524000"/>
                  </a:lnTo>
                  <a:lnTo>
                    <a:pt x="686993" y="1574800"/>
                  </a:lnTo>
                  <a:lnTo>
                    <a:pt x="666913" y="1612900"/>
                  </a:lnTo>
                  <a:lnTo>
                    <a:pt x="648494" y="1663700"/>
                  </a:lnTo>
                  <a:lnTo>
                    <a:pt x="630975" y="1714500"/>
                  </a:lnTo>
                  <a:lnTo>
                    <a:pt x="614365" y="1752600"/>
                  </a:lnTo>
                  <a:lnTo>
                    <a:pt x="598677" y="1803400"/>
                  </a:lnTo>
                  <a:lnTo>
                    <a:pt x="583920" y="1854200"/>
                  </a:lnTo>
                  <a:lnTo>
                    <a:pt x="570107" y="1892300"/>
                  </a:lnTo>
                  <a:lnTo>
                    <a:pt x="557249" y="1943100"/>
                  </a:lnTo>
                  <a:lnTo>
                    <a:pt x="545355" y="1993900"/>
                  </a:lnTo>
                  <a:lnTo>
                    <a:pt x="534438" y="2044700"/>
                  </a:lnTo>
                  <a:lnTo>
                    <a:pt x="524508" y="2095500"/>
                  </a:lnTo>
                  <a:lnTo>
                    <a:pt x="515577" y="2146300"/>
                  </a:lnTo>
                  <a:lnTo>
                    <a:pt x="507655" y="2197100"/>
                  </a:lnTo>
                  <a:lnTo>
                    <a:pt x="500753" y="2235200"/>
                  </a:lnTo>
                  <a:lnTo>
                    <a:pt x="494883" y="2286000"/>
                  </a:lnTo>
                  <a:lnTo>
                    <a:pt x="490056" y="2336800"/>
                  </a:lnTo>
                  <a:lnTo>
                    <a:pt x="486282" y="2387600"/>
                  </a:lnTo>
                  <a:lnTo>
                    <a:pt x="483572" y="2438400"/>
                  </a:lnTo>
                  <a:lnTo>
                    <a:pt x="481939" y="2501900"/>
                  </a:lnTo>
                  <a:lnTo>
                    <a:pt x="481392" y="2552700"/>
                  </a:lnTo>
                  <a:lnTo>
                    <a:pt x="481392" y="4521200"/>
                  </a:lnTo>
                  <a:lnTo>
                    <a:pt x="1288638" y="4521200"/>
                  </a:lnTo>
                  <a:lnTo>
                    <a:pt x="1328326" y="4483100"/>
                  </a:lnTo>
                  <a:lnTo>
                    <a:pt x="1366970" y="4445000"/>
                  </a:lnTo>
                  <a:lnTo>
                    <a:pt x="1404460" y="4406900"/>
                  </a:lnTo>
                  <a:lnTo>
                    <a:pt x="1440684" y="4381500"/>
                  </a:lnTo>
                  <a:lnTo>
                    <a:pt x="1443423" y="4381500"/>
                  </a:lnTo>
                  <a:lnTo>
                    <a:pt x="1446055" y="4368800"/>
                  </a:lnTo>
                  <a:lnTo>
                    <a:pt x="1448528" y="4368800"/>
                  </a:lnTo>
                  <a:lnTo>
                    <a:pt x="1489230" y="4330700"/>
                  </a:lnTo>
                  <a:lnTo>
                    <a:pt x="1528287" y="4292600"/>
                  </a:lnTo>
                  <a:lnTo>
                    <a:pt x="1565734" y="4267200"/>
                  </a:lnTo>
                  <a:lnTo>
                    <a:pt x="1601601" y="4229100"/>
                  </a:lnTo>
                  <a:lnTo>
                    <a:pt x="1624483" y="4203700"/>
                  </a:lnTo>
                  <a:lnTo>
                    <a:pt x="949143" y="4203700"/>
                  </a:lnTo>
                  <a:lnTo>
                    <a:pt x="949143" y="2552700"/>
                  </a:lnTo>
                  <a:lnTo>
                    <a:pt x="949850" y="2489200"/>
                  </a:lnTo>
                  <a:lnTo>
                    <a:pt x="951959" y="2438400"/>
                  </a:lnTo>
                  <a:lnTo>
                    <a:pt x="955452" y="2387600"/>
                  </a:lnTo>
                  <a:lnTo>
                    <a:pt x="960311" y="2336800"/>
                  </a:lnTo>
                  <a:lnTo>
                    <a:pt x="966518" y="2286000"/>
                  </a:lnTo>
                  <a:lnTo>
                    <a:pt x="974055" y="2235200"/>
                  </a:lnTo>
                  <a:lnTo>
                    <a:pt x="982903" y="2184400"/>
                  </a:lnTo>
                  <a:lnTo>
                    <a:pt x="993045" y="2133600"/>
                  </a:lnTo>
                  <a:lnTo>
                    <a:pt x="1004462" y="2082800"/>
                  </a:lnTo>
                  <a:lnTo>
                    <a:pt x="1017137" y="2032000"/>
                  </a:lnTo>
                  <a:lnTo>
                    <a:pt x="1031052" y="1981200"/>
                  </a:lnTo>
                  <a:lnTo>
                    <a:pt x="1046187" y="1943100"/>
                  </a:lnTo>
                  <a:lnTo>
                    <a:pt x="1062526" y="1892300"/>
                  </a:lnTo>
                  <a:lnTo>
                    <a:pt x="1080050" y="1841500"/>
                  </a:lnTo>
                  <a:lnTo>
                    <a:pt x="1098741" y="1790700"/>
                  </a:lnTo>
                  <a:lnTo>
                    <a:pt x="1119396" y="1752600"/>
                  </a:lnTo>
                  <a:lnTo>
                    <a:pt x="1141281" y="1701800"/>
                  </a:lnTo>
                  <a:lnTo>
                    <a:pt x="1164375" y="1651000"/>
                  </a:lnTo>
                  <a:lnTo>
                    <a:pt x="1188657" y="1612900"/>
                  </a:lnTo>
                  <a:lnTo>
                    <a:pt x="1214108" y="1562100"/>
                  </a:lnTo>
                  <a:lnTo>
                    <a:pt x="1240707" y="1524000"/>
                  </a:lnTo>
                  <a:lnTo>
                    <a:pt x="1268433" y="1473200"/>
                  </a:lnTo>
                  <a:lnTo>
                    <a:pt x="1297266" y="1435100"/>
                  </a:lnTo>
                  <a:lnTo>
                    <a:pt x="1327185" y="1397000"/>
                  </a:lnTo>
                  <a:lnTo>
                    <a:pt x="1358170" y="1346200"/>
                  </a:lnTo>
                  <a:lnTo>
                    <a:pt x="1390200" y="1308100"/>
                  </a:lnTo>
                  <a:lnTo>
                    <a:pt x="1423255" y="1270000"/>
                  </a:lnTo>
                  <a:lnTo>
                    <a:pt x="1457315" y="1231900"/>
                  </a:lnTo>
                  <a:lnTo>
                    <a:pt x="1492358" y="1193800"/>
                  </a:lnTo>
                  <a:lnTo>
                    <a:pt x="1528364" y="1155700"/>
                  </a:lnTo>
                  <a:lnTo>
                    <a:pt x="1565310" y="1117600"/>
                  </a:lnTo>
                  <a:lnTo>
                    <a:pt x="1603167" y="1079500"/>
                  </a:lnTo>
                  <a:lnTo>
                    <a:pt x="1641916" y="1054100"/>
                  </a:lnTo>
                  <a:lnTo>
                    <a:pt x="1681535" y="1016000"/>
                  </a:lnTo>
                  <a:lnTo>
                    <a:pt x="1722005" y="990600"/>
                  </a:lnTo>
                  <a:lnTo>
                    <a:pt x="1763304" y="952500"/>
                  </a:lnTo>
                  <a:lnTo>
                    <a:pt x="1805412" y="927100"/>
                  </a:lnTo>
                  <a:lnTo>
                    <a:pt x="1848309" y="901700"/>
                  </a:lnTo>
                  <a:lnTo>
                    <a:pt x="1891973" y="863600"/>
                  </a:lnTo>
                  <a:lnTo>
                    <a:pt x="1981523" y="812800"/>
                  </a:lnTo>
                  <a:lnTo>
                    <a:pt x="2027367" y="787400"/>
                  </a:lnTo>
                  <a:lnTo>
                    <a:pt x="2073897" y="774700"/>
                  </a:lnTo>
                  <a:lnTo>
                    <a:pt x="2168931" y="723900"/>
                  </a:lnTo>
                  <a:lnTo>
                    <a:pt x="2215544" y="711200"/>
                  </a:lnTo>
                  <a:lnTo>
                    <a:pt x="2262732" y="685800"/>
                  </a:lnTo>
                  <a:lnTo>
                    <a:pt x="2607667" y="596900"/>
                  </a:lnTo>
                  <a:lnTo>
                    <a:pt x="2658814" y="596900"/>
                  </a:lnTo>
                  <a:lnTo>
                    <a:pt x="2710374" y="584200"/>
                  </a:lnTo>
                  <a:lnTo>
                    <a:pt x="2814660" y="584200"/>
                  </a:lnTo>
                  <a:lnTo>
                    <a:pt x="2867350" y="571500"/>
                  </a:lnTo>
                  <a:lnTo>
                    <a:pt x="5359374" y="571500"/>
                  </a:lnTo>
                  <a:lnTo>
                    <a:pt x="5359374" y="76200"/>
                  </a:lnTo>
                  <a:lnTo>
                    <a:pt x="5351497" y="38100"/>
                  </a:lnTo>
                  <a:lnTo>
                    <a:pt x="5330483" y="0"/>
                  </a:lnTo>
                  <a:close/>
                </a:path>
                <a:path w="5359400" h="7556500">
                  <a:moveTo>
                    <a:pt x="4128624" y="1282700"/>
                  </a:moveTo>
                  <a:lnTo>
                    <a:pt x="2771285" y="1282700"/>
                  </a:lnTo>
                  <a:lnTo>
                    <a:pt x="2673370" y="1308100"/>
                  </a:lnTo>
                  <a:lnTo>
                    <a:pt x="2625122" y="1308100"/>
                  </a:lnTo>
                  <a:lnTo>
                    <a:pt x="2577140" y="1320800"/>
                  </a:lnTo>
                  <a:lnTo>
                    <a:pt x="2529486" y="1346200"/>
                  </a:lnTo>
                  <a:lnTo>
                    <a:pt x="2435404" y="1371600"/>
                  </a:lnTo>
                  <a:lnTo>
                    <a:pt x="2389358" y="1397000"/>
                  </a:lnTo>
                  <a:lnTo>
                    <a:pt x="2344264" y="1422400"/>
                  </a:lnTo>
                  <a:lnTo>
                    <a:pt x="2300184" y="1435100"/>
                  </a:lnTo>
                  <a:lnTo>
                    <a:pt x="2257182" y="1460500"/>
                  </a:lnTo>
                  <a:lnTo>
                    <a:pt x="2214863" y="1498600"/>
                  </a:lnTo>
                  <a:lnTo>
                    <a:pt x="2174161" y="1524000"/>
                  </a:lnTo>
                  <a:lnTo>
                    <a:pt x="2134571" y="1549400"/>
                  </a:lnTo>
                  <a:lnTo>
                    <a:pt x="2096148" y="1587500"/>
                  </a:lnTo>
                  <a:lnTo>
                    <a:pt x="2058950" y="1612900"/>
                  </a:lnTo>
                  <a:lnTo>
                    <a:pt x="2023033" y="1651000"/>
                  </a:lnTo>
                  <a:lnTo>
                    <a:pt x="1988761" y="1689100"/>
                  </a:lnTo>
                  <a:lnTo>
                    <a:pt x="1956347" y="1727200"/>
                  </a:lnTo>
                  <a:lnTo>
                    <a:pt x="1925412" y="1765300"/>
                  </a:lnTo>
                  <a:lnTo>
                    <a:pt x="1895981" y="1803400"/>
                  </a:lnTo>
                  <a:lnTo>
                    <a:pt x="1865120" y="1841500"/>
                  </a:lnTo>
                  <a:lnTo>
                    <a:pt x="1838383" y="1879600"/>
                  </a:lnTo>
                  <a:lnTo>
                    <a:pt x="1813261" y="1930400"/>
                  </a:lnTo>
                  <a:lnTo>
                    <a:pt x="1789782" y="1968500"/>
                  </a:lnTo>
                  <a:lnTo>
                    <a:pt x="1767973" y="2019300"/>
                  </a:lnTo>
                  <a:lnTo>
                    <a:pt x="1747861" y="2057400"/>
                  </a:lnTo>
                  <a:lnTo>
                    <a:pt x="1729511" y="2108200"/>
                  </a:lnTo>
                  <a:lnTo>
                    <a:pt x="1713047" y="2159000"/>
                  </a:lnTo>
                  <a:lnTo>
                    <a:pt x="1698497" y="2209800"/>
                  </a:lnTo>
                  <a:lnTo>
                    <a:pt x="1685886" y="2247900"/>
                  </a:lnTo>
                  <a:lnTo>
                    <a:pt x="1675241" y="2298700"/>
                  </a:lnTo>
                  <a:lnTo>
                    <a:pt x="1666490" y="2349500"/>
                  </a:lnTo>
                  <a:lnTo>
                    <a:pt x="1659645" y="2400300"/>
                  </a:lnTo>
                  <a:lnTo>
                    <a:pt x="1654729" y="2451100"/>
                  </a:lnTo>
                  <a:lnTo>
                    <a:pt x="1651762" y="2501900"/>
                  </a:lnTo>
                  <a:lnTo>
                    <a:pt x="1650768" y="2552700"/>
                  </a:lnTo>
                  <a:lnTo>
                    <a:pt x="1650583" y="2628900"/>
                  </a:lnTo>
                  <a:lnTo>
                    <a:pt x="1649996" y="2717800"/>
                  </a:lnTo>
                  <a:lnTo>
                    <a:pt x="1648958" y="2794000"/>
                  </a:lnTo>
                  <a:lnTo>
                    <a:pt x="1647423" y="2870200"/>
                  </a:lnTo>
                  <a:lnTo>
                    <a:pt x="1645343" y="2933700"/>
                  </a:lnTo>
                  <a:lnTo>
                    <a:pt x="1642671" y="2997200"/>
                  </a:lnTo>
                  <a:lnTo>
                    <a:pt x="1639359" y="3060700"/>
                  </a:lnTo>
                  <a:lnTo>
                    <a:pt x="1635358" y="3111500"/>
                  </a:lnTo>
                  <a:lnTo>
                    <a:pt x="1630623" y="3175000"/>
                  </a:lnTo>
                  <a:lnTo>
                    <a:pt x="1625105" y="3225800"/>
                  </a:lnTo>
                  <a:lnTo>
                    <a:pt x="1618756" y="3263900"/>
                  </a:lnTo>
                  <a:lnTo>
                    <a:pt x="1611530" y="3314700"/>
                  </a:lnTo>
                  <a:lnTo>
                    <a:pt x="1603378" y="3352800"/>
                  </a:lnTo>
                  <a:lnTo>
                    <a:pt x="1594253" y="3403600"/>
                  </a:lnTo>
                  <a:lnTo>
                    <a:pt x="1584107" y="3441700"/>
                  </a:lnTo>
                  <a:lnTo>
                    <a:pt x="1572893" y="3467100"/>
                  </a:lnTo>
                  <a:lnTo>
                    <a:pt x="1560564" y="3505200"/>
                  </a:lnTo>
                  <a:lnTo>
                    <a:pt x="1547071" y="3543300"/>
                  </a:lnTo>
                  <a:lnTo>
                    <a:pt x="1532367" y="3568700"/>
                  </a:lnTo>
                  <a:lnTo>
                    <a:pt x="1516404" y="3606800"/>
                  </a:lnTo>
                  <a:lnTo>
                    <a:pt x="1499136" y="3632200"/>
                  </a:lnTo>
                  <a:lnTo>
                    <a:pt x="1480514" y="3657600"/>
                  </a:lnTo>
                  <a:lnTo>
                    <a:pt x="1460491" y="3695700"/>
                  </a:lnTo>
                  <a:lnTo>
                    <a:pt x="1439019" y="3721100"/>
                  </a:lnTo>
                  <a:lnTo>
                    <a:pt x="1416051" y="3746500"/>
                  </a:lnTo>
                  <a:lnTo>
                    <a:pt x="1391539" y="3771900"/>
                  </a:lnTo>
                  <a:lnTo>
                    <a:pt x="1365436" y="3810000"/>
                  </a:lnTo>
                  <a:lnTo>
                    <a:pt x="1337694" y="3835400"/>
                  </a:lnTo>
                  <a:lnTo>
                    <a:pt x="1308265" y="3860800"/>
                  </a:lnTo>
                  <a:lnTo>
                    <a:pt x="1277102" y="3898900"/>
                  </a:lnTo>
                  <a:lnTo>
                    <a:pt x="1244157" y="3924300"/>
                  </a:lnTo>
                  <a:lnTo>
                    <a:pt x="1209383" y="3962400"/>
                  </a:lnTo>
                  <a:lnTo>
                    <a:pt x="1172733" y="3987800"/>
                  </a:lnTo>
                  <a:lnTo>
                    <a:pt x="1134158" y="4025900"/>
                  </a:lnTo>
                  <a:lnTo>
                    <a:pt x="1128772" y="4025900"/>
                  </a:lnTo>
                  <a:lnTo>
                    <a:pt x="1126220" y="4038600"/>
                  </a:lnTo>
                  <a:lnTo>
                    <a:pt x="1092953" y="4064000"/>
                  </a:lnTo>
                  <a:lnTo>
                    <a:pt x="1058570" y="4102100"/>
                  </a:lnTo>
                  <a:lnTo>
                    <a:pt x="1023123" y="4127500"/>
                  </a:lnTo>
                  <a:lnTo>
                    <a:pt x="986639" y="4165600"/>
                  </a:lnTo>
                  <a:lnTo>
                    <a:pt x="949143" y="4203700"/>
                  </a:lnTo>
                  <a:lnTo>
                    <a:pt x="1624483" y="4203700"/>
                  </a:lnTo>
                  <a:lnTo>
                    <a:pt x="1635923" y="4191000"/>
                  </a:lnTo>
                  <a:lnTo>
                    <a:pt x="1668732" y="4165600"/>
                  </a:lnTo>
                  <a:lnTo>
                    <a:pt x="1700061" y="4140200"/>
                  </a:lnTo>
                  <a:lnTo>
                    <a:pt x="1729942" y="4102100"/>
                  </a:lnTo>
                  <a:lnTo>
                    <a:pt x="1758409" y="4076700"/>
                  </a:lnTo>
                  <a:lnTo>
                    <a:pt x="1785493" y="4051300"/>
                  </a:lnTo>
                  <a:lnTo>
                    <a:pt x="1811229" y="4013200"/>
                  </a:lnTo>
                  <a:lnTo>
                    <a:pt x="1835647" y="3987800"/>
                  </a:lnTo>
                  <a:lnTo>
                    <a:pt x="1858783" y="3962400"/>
                  </a:lnTo>
                  <a:lnTo>
                    <a:pt x="1880667" y="3924300"/>
                  </a:lnTo>
                  <a:lnTo>
                    <a:pt x="1901333" y="3898900"/>
                  </a:lnTo>
                  <a:lnTo>
                    <a:pt x="1920813" y="3873500"/>
                  </a:lnTo>
                  <a:lnTo>
                    <a:pt x="1939141" y="3835400"/>
                  </a:lnTo>
                  <a:lnTo>
                    <a:pt x="1956349" y="3810000"/>
                  </a:lnTo>
                  <a:lnTo>
                    <a:pt x="1972470" y="3771900"/>
                  </a:lnTo>
                  <a:lnTo>
                    <a:pt x="1987536" y="3746500"/>
                  </a:lnTo>
                  <a:lnTo>
                    <a:pt x="2001580" y="3708400"/>
                  </a:lnTo>
                  <a:lnTo>
                    <a:pt x="2014636" y="3670300"/>
                  </a:lnTo>
                  <a:lnTo>
                    <a:pt x="2026736" y="3644900"/>
                  </a:lnTo>
                  <a:lnTo>
                    <a:pt x="2037912" y="3606800"/>
                  </a:lnTo>
                  <a:lnTo>
                    <a:pt x="2048197" y="3568700"/>
                  </a:lnTo>
                  <a:lnTo>
                    <a:pt x="2057625" y="3517900"/>
                  </a:lnTo>
                  <a:lnTo>
                    <a:pt x="2066227" y="3479800"/>
                  </a:lnTo>
                  <a:lnTo>
                    <a:pt x="2074037" y="3441700"/>
                  </a:lnTo>
                  <a:lnTo>
                    <a:pt x="2081088" y="3390900"/>
                  </a:lnTo>
                  <a:lnTo>
                    <a:pt x="2087411" y="3340100"/>
                  </a:lnTo>
                  <a:lnTo>
                    <a:pt x="2093041" y="3289300"/>
                  </a:lnTo>
                  <a:lnTo>
                    <a:pt x="2098009" y="3238500"/>
                  </a:lnTo>
                  <a:lnTo>
                    <a:pt x="2102348" y="3187700"/>
                  </a:lnTo>
                  <a:lnTo>
                    <a:pt x="2106092" y="3124200"/>
                  </a:lnTo>
                  <a:lnTo>
                    <a:pt x="2109272" y="3060700"/>
                  </a:lnTo>
                  <a:lnTo>
                    <a:pt x="2111923" y="2997200"/>
                  </a:lnTo>
                  <a:lnTo>
                    <a:pt x="2114075" y="2933700"/>
                  </a:lnTo>
                  <a:lnTo>
                    <a:pt x="2115763" y="2857500"/>
                  </a:lnTo>
                  <a:lnTo>
                    <a:pt x="2117019" y="2794000"/>
                  </a:lnTo>
                  <a:lnTo>
                    <a:pt x="2117875" y="2717800"/>
                  </a:lnTo>
                  <a:lnTo>
                    <a:pt x="2118365" y="2628900"/>
                  </a:lnTo>
                  <a:lnTo>
                    <a:pt x="2118521" y="2552700"/>
                  </a:lnTo>
                  <a:lnTo>
                    <a:pt x="2119491" y="2501900"/>
                  </a:lnTo>
                  <a:lnTo>
                    <a:pt x="2122383" y="2463800"/>
                  </a:lnTo>
                  <a:lnTo>
                    <a:pt x="2127170" y="2425700"/>
                  </a:lnTo>
                  <a:lnTo>
                    <a:pt x="2133824" y="2387600"/>
                  </a:lnTo>
                  <a:lnTo>
                    <a:pt x="2142486" y="2349500"/>
                  </a:lnTo>
                  <a:lnTo>
                    <a:pt x="2152936" y="2311400"/>
                  </a:lnTo>
                  <a:lnTo>
                    <a:pt x="2165143" y="2273300"/>
                  </a:lnTo>
                  <a:lnTo>
                    <a:pt x="2179076" y="2235200"/>
                  </a:lnTo>
                  <a:lnTo>
                    <a:pt x="2194837" y="2209800"/>
                  </a:lnTo>
                  <a:lnTo>
                    <a:pt x="2212408" y="2171700"/>
                  </a:lnTo>
                  <a:lnTo>
                    <a:pt x="2231756" y="2133600"/>
                  </a:lnTo>
                  <a:lnTo>
                    <a:pt x="2252847" y="2108200"/>
                  </a:lnTo>
                  <a:lnTo>
                    <a:pt x="2275345" y="2070100"/>
                  </a:lnTo>
                  <a:lnTo>
                    <a:pt x="2299553" y="2044700"/>
                  </a:lnTo>
                  <a:lnTo>
                    <a:pt x="2325433" y="2006600"/>
                  </a:lnTo>
                  <a:lnTo>
                    <a:pt x="2352945" y="1981200"/>
                  </a:lnTo>
                  <a:lnTo>
                    <a:pt x="2353345" y="1981200"/>
                  </a:lnTo>
                  <a:lnTo>
                    <a:pt x="2382259" y="1955800"/>
                  </a:lnTo>
                  <a:lnTo>
                    <a:pt x="2412224" y="1930400"/>
                  </a:lnTo>
                  <a:lnTo>
                    <a:pt x="2443174" y="1905000"/>
                  </a:lnTo>
                  <a:lnTo>
                    <a:pt x="2475043" y="1879600"/>
                  </a:lnTo>
                  <a:lnTo>
                    <a:pt x="2508252" y="1854200"/>
                  </a:lnTo>
                  <a:lnTo>
                    <a:pt x="2577124" y="1828800"/>
                  </a:lnTo>
                  <a:lnTo>
                    <a:pt x="2612642" y="1803400"/>
                  </a:lnTo>
                  <a:lnTo>
                    <a:pt x="2686004" y="1778000"/>
                  </a:lnTo>
                  <a:lnTo>
                    <a:pt x="2724045" y="1765300"/>
                  </a:lnTo>
                  <a:lnTo>
                    <a:pt x="2762895" y="1765300"/>
                  </a:lnTo>
                  <a:lnTo>
                    <a:pt x="2801513" y="1752600"/>
                  </a:lnTo>
                  <a:lnTo>
                    <a:pt x="2880328" y="1752600"/>
                  </a:lnTo>
                  <a:lnTo>
                    <a:pt x="2920381" y="1739900"/>
                  </a:lnTo>
                  <a:lnTo>
                    <a:pt x="4189992" y="1739900"/>
                  </a:lnTo>
                  <a:lnTo>
                    <a:pt x="4189992" y="1384300"/>
                  </a:lnTo>
                  <a:lnTo>
                    <a:pt x="4189604" y="1384300"/>
                  </a:lnTo>
                  <a:lnTo>
                    <a:pt x="4181758" y="1333500"/>
                  </a:lnTo>
                  <a:lnTo>
                    <a:pt x="4160360" y="1308100"/>
                  </a:lnTo>
                  <a:lnTo>
                    <a:pt x="4128624" y="1282700"/>
                  </a:lnTo>
                  <a:close/>
                </a:path>
                <a:path w="5359400" h="7556500">
                  <a:moveTo>
                    <a:pt x="4189431" y="2552700"/>
                  </a:moveTo>
                  <a:lnTo>
                    <a:pt x="3722695" y="2552700"/>
                  </a:lnTo>
                  <a:lnTo>
                    <a:pt x="3721385" y="2590800"/>
                  </a:lnTo>
                  <a:lnTo>
                    <a:pt x="3718373" y="2628900"/>
                  </a:lnTo>
                  <a:lnTo>
                    <a:pt x="3713680" y="2667000"/>
                  </a:lnTo>
                  <a:lnTo>
                    <a:pt x="3707326" y="2705100"/>
                  </a:lnTo>
                  <a:lnTo>
                    <a:pt x="3698546" y="2743200"/>
                  </a:lnTo>
                  <a:lnTo>
                    <a:pt x="3687998" y="2781300"/>
                  </a:lnTo>
                  <a:lnTo>
                    <a:pt x="3675707" y="2819400"/>
                  </a:lnTo>
                  <a:lnTo>
                    <a:pt x="3661700" y="2857500"/>
                  </a:lnTo>
                  <a:lnTo>
                    <a:pt x="3645939" y="2895600"/>
                  </a:lnTo>
                  <a:lnTo>
                    <a:pt x="3628368" y="2921000"/>
                  </a:lnTo>
                  <a:lnTo>
                    <a:pt x="3609020" y="2959100"/>
                  </a:lnTo>
                  <a:lnTo>
                    <a:pt x="3587929" y="2997200"/>
                  </a:lnTo>
                  <a:lnTo>
                    <a:pt x="3565433" y="3022600"/>
                  </a:lnTo>
                  <a:lnTo>
                    <a:pt x="3541228" y="3060700"/>
                  </a:lnTo>
                  <a:lnTo>
                    <a:pt x="3515349" y="3086100"/>
                  </a:lnTo>
                  <a:lnTo>
                    <a:pt x="3487831" y="3111500"/>
                  </a:lnTo>
                  <a:lnTo>
                    <a:pt x="3487431" y="3111500"/>
                  </a:lnTo>
                  <a:lnTo>
                    <a:pt x="3458509" y="3136900"/>
                  </a:lnTo>
                  <a:lnTo>
                    <a:pt x="3428541" y="3175000"/>
                  </a:lnTo>
                  <a:lnTo>
                    <a:pt x="3397593" y="3187700"/>
                  </a:lnTo>
                  <a:lnTo>
                    <a:pt x="3365733" y="3213100"/>
                  </a:lnTo>
                  <a:lnTo>
                    <a:pt x="3332522" y="3238500"/>
                  </a:lnTo>
                  <a:lnTo>
                    <a:pt x="3298468" y="3251200"/>
                  </a:lnTo>
                  <a:lnTo>
                    <a:pt x="3263643" y="3276600"/>
                  </a:lnTo>
                  <a:lnTo>
                    <a:pt x="3228124" y="3289300"/>
                  </a:lnTo>
                  <a:lnTo>
                    <a:pt x="3154348" y="3314700"/>
                  </a:lnTo>
                  <a:lnTo>
                    <a:pt x="3076865" y="3340100"/>
                  </a:lnTo>
                  <a:lnTo>
                    <a:pt x="3004001" y="3340100"/>
                  </a:lnTo>
                  <a:lnTo>
                    <a:pt x="2967085" y="3352800"/>
                  </a:lnTo>
                  <a:lnTo>
                    <a:pt x="2693571" y="3352800"/>
                  </a:lnTo>
                  <a:lnTo>
                    <a:pt x="2661710" y="3378200"/>
                  </a:lnTo>
                  <a:lnTo>
                    <a:pt x="2640228" y="3416300"/>
                  </a:lnTo>
                  <a:lnTo>
                    <a:pt x="2632351" y="3454400"/>
                  </a:lnTo>
                  <a:lnTo>
                    <a:pt x="2632351" y="3721100"/>
                  </a:lnTo>
                  <a:lnTo>
                    <a:pt x="2640228" y="3759200"/>
                  </a:lnTo>
                  <a:lnTo>
                    <a:pt x="2661710" y="3784600"/>
                  </a:lnTo>
                  <a:lnTo>
                    <a:pt x="2693571" y="3810000"/>
                  </a:lnTo>
                  <a:lnTo>
                    <a:pt x="2732586" y="3822700"/>
                  </a:lnTo>
                  <a:lnTo>
                    <a:pt x="2931048" y="3822700"/>
                  </a:lnTo>
                  <a:lnTo>
                    <a:pt x="2978864" y="3810000"/>
                  </a:lnTo>
                  <a:lnTo>
                    <a:pt x="3073834" y="3810000"/>
                  </a:lnTo>
                  <a:lnTo>
                    <a:pt x="3120894" y="3797300"/>
                  </a:lnTo>
                  <a:lnTo>
                    <a:pt x="3167607" y="3797300"/>
                  </a:lnTo>
                  <a:lnTo>
                    <a:pt x="3311756" y="3759200"/>
                  </a:lnTo>
                  <a:lnTo>
                    <a:pt x="3358847" y="3733800"/>
                  </a:lnTo>
                  <a:lnTo>
                    <a:pt x="3405358" y="3721100"/>
                  </a:lnTo>
                  <a:lnTo>
                    <a:pt x="3450344" y="3695700"/>
                  </a:lnTo>
                  <a:lnTo>
                    <a:pt x="3494522" y="3683000"/>
                  </a:lnTo>
                  <a:lnTo>
                    <a:pt x="3537840" y="3657600"/>
                  </a:lnTo>
                  <a:lnTo>
                    <a:pt x="3580247" y="3632200"/>
                  </a:lnTo>
                  <a:lnTo>
                    <a:pt x="3625509" y="3606800"/>
                  </a:lnTo>
                  <a:lnTo>
                    <a:pt x="3666234" y="3568700"/>
                  </a:lnTo>
                  <a:lnTo>
                    <a:pt x="3705874" y="3543300"/>
                  </a:lnTo>
                  <a:lnTo>
                    <a:pt x="3744375" y="3517900"/>
                  </a:lnTo>
                  <a:lnTo>
                    <a:pt x="3781682" y="3479800"/>
                  </a:lnTo>
                  <a:lnTo>
                    <a:pt x="3817741" y="3441700"/>
                  </a:lnTo>
                  <a:lnTo>
                    <a:pt x="3852788" y="3403600"/>
                  </a:lnTo>
                  <a:lnTo>
                    <a:pt x="3885880" y="3378200"/>
                  </a:lnTo>
                  <a:lnTo>
                    <a:pt x="3917392" y="3327400"/>
                  </a:lnTo>
                  <a:lnTo>
                    <a:pt x="3947295" y="3289300"/>
                  </a:lnTo>
                  <a:lnTo>
                    <a:pt x="3975562" y="3251200"/>
                  </a:lnTo>
                  <a:lnTo>
                    <a:pt x="4002442" y="3213100"/>
                  </a:lnTo>
                  <a:lnTo>
                    <a:pt x="4027640" y="3162300"/>
                  </a:lnTo>
                  <a:lnTo>
                    <a:pt x="4051133" y="3124200"/>
                  </a:lnTo>
                  <a:lnTo>
                    <a:pt x="4072899" y="3073400"/>
                  </a:lnTo>
                  <a:lnTo>
                    <a:pt x="4092915" y="3035300"/>
                  </a:lnTo>
                  <a:lnTo>
                    <a:pt x="4111121" y="2984500"/>
                  </a:lnTo>
                  <a:lnTo>
                    <a:pt x="4127473" y="2933700"/>
                  </a:lnTo>
                  <a:lnTo>
                    <a:pt x="4141943" y="2895600"/>
                  </a:lnTo>
                  <a:lnTo>
                    <a:pt x="4154506" y="2844800"/>
                  </a:lnTo>
                  <a:lnTo>
                    <a:pt x="4165135" y="2794000"/>
                  </a:lnTo>
                  <a:lnTo>
                    <a:pt x="4173509" y="2743200"/>
                  </a:lnTo>
                  <a:lnTo>
                    <a:pt x="4180143" y="2705100"/>
                  </a:lnTo>
                  <a:lnTo>
                    <a:pt x="4185019" y="2654300"/>
                  </a:lnTo>
                  <a:lnTo>
                    <a:pt x="4188121" y="2603500"/>
                  </a:lnTo>
                  <a:lnTo>
                    <a:pt x="4189431" y="2552700"/>
                  </a:lnTo>
                  <a:close/>
                </a:path>
                <a:path w="5359400" h="7556500">
                  <a:moveTo>
                    <a:pt x="4189992" y="1739900"/>
                  </a:moveTo>
                  <a:lnTo>
                    <a:pt x="3722241" y="1739900"/>
                  </a:lnTo>
                  <a:lnTo>
                    <a:pt x="3722241" y="2552700"/>
                  </a:lnTo>
                  <a:lnTo>
                    <a:pt x="4189992" y="2552700"/>
                  </a:lnTo>
                  <a:lnTo>
                    <a:pt x="4189992" y="1739900"/>
                  </a:lnTo>
                  <a:close/>
                </a:path>
              </a:pathLst>
            </a:custGeom>
            <a:solidFill>
              <a:srgbClr val="1D8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122" y="333687"/>
              <a:ext cx="4444181" cy="72263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4100" y="827281"/>
              <a:ext cx="984548" cy="4395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4900" y="733425"/>
              <a:ext cx="620831" cy="6095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003945" y="834391"/>
              <a:ext cx="354330" cy="432434"/>
            </a:xfrm>
            <a:custGeom>
              <a:avLst/>
              <a:gdLst/>
              <a:ahLst/>
              <a:cxnLst/>
              <a:rect l="l" t="t" r="r" b="b"/>
              <a:pathLst>
                <a:path w="354329" h="432435">
                  <a:moveTo>
                    <a:pt x="154184" y="226741"/>
                  </a:moveTo>
                  <a:lnTo>
                    <a:pt x="133023" y="226741"/>
                  </a:lnTo>
                  <a:lnTo>
                    <a:pt x="133023" y="315929"/>
                  </a:lnTo>
                  <a:lnTo>
                    <a:pt x="141727" y="358783"/>
                  </a:lnTo>
                  <a:lnTo>
                    <a:pt x="165427" y="393868"/>
                  </a:lnTo>
                  <a:lnTo>
                    <a:pt x="187791" y="411159"/>
                  </a:lnTo>
                  <a:lnTo>
                    <a:pt x="2030" y="411159"/>
                  </a:lnTo>
                  <a:lnTo>
                    <a:pt x="0" y="413189"/>
                  </a:lnTo>
                  <a:lnTo>
                    <a:pt x="0" y="430289"/>
                  </a:lnTo>
                  <a:lnTo>
                    <a:pt x="2030" y="432320"/>
                  </a:lnTo>
                  <a:lnTo>
                    <a:pt x="351688" y="432320"/>
                  </a:lnTo>
                  <a:lnTo>
                    <a:pt x="353719" y="430289"/>
                  </a:lnTo>
                  <a:lnTo>
                    <a:pt x="353719" y="405110"/>
                  </a:lnTo>
                  <a:lnTo>
                    <a:pt x="243371" y="405110"/>
                  </a:lnTo>
                  <a:lnTo>
                    <a:pt x="234455" y="404666"/>
                  </a:lnTo>
                  <a:lnTo>
                    <a:pt x="193892" y="390019"/>
                  </a:lnTo>
                  <a:lnTo>
                    <a:pt x="164741" y="357890"/>
                  </a:lnTo>
                  <a:lnTo>
                    <a:pt x="154184" y="315929"/>
                  </a:lnTo>
                  <a:lnTo>
                    <a:pt x="154184" y="226741"/>
                  </a:lnTo>
                  <a:close/>
                </a:path>
                <a:path w="354329" h="432435">
                  <a:moveTo>
                    <a:pt x="51394" y="21164"/>
                  </a:moveTo>
                  <a:lnTo>
                    <a:pt x="4554" y="21164"/>
                  </a:lnTo>
                  <a:lnTo>
                    <a:pt x="11550" y="21377"/>
                  </a:lnTo>
                  <a:lnTo>
                    <a:pt x="20046" y="22865"/>
                  </a:lnTo>
                  <a:lnTo>
                    <a:pt x="27215" y="26903"/>
                  </a:lnTo>
                  <a:lnTo>
                    <a:pt x="30233" y="34768"/>
                  </a:lnTo>
                  <a:lnTo>
                    <a:pt x="30233" y="397554"/>
                  </a:lnTo>
                  <a:lnTo>
                    <a:pt x="27215" y="405420"/>
                  </a:lnTo>
                  <a:lnTo>
                    <a:pt x="20046" y="409459"/>
                  </a:lnTo>
                  <a:lnTo>
                    <a:pt x="11550" y="410947"/>
                  </a:lnTo>
                  <a:lnTo>
                    <a:pt x="4554" y="411159"/>
                  </a:lnTo>
                  <a:lnTo>
                    <a:pt x="51394" y="411159"/>
                  </a:lnTo>
                  <a:lnTo>
                    <a:pt x="51394" y="226741"/>
                  </a:lnTo>
                  <a:lnTo>
                    <a:pt x="243371" y="226741"/>
                  </a:lnTo>
                  <a:lnTo>
                    <a:pt x="265543" y="224490"/>
                  </a:lnTo>
                  <a:lnTo>
                    <a:pt x="286226" y="218036"/>
                  </a:lnTo>
                  <a:lnTo>
                    <a:pt x="304966" y="207833"/>
                  </a:lnTo>
                  <a:lnTo>
                    <a:pt x="307694" y="205581"/>
                  </a:lnTo>
                  <a:lnTo>
                    <a:pt x="51394" y="205581"/>
                  </a:lnTo>
                  <a:lnTo>
                    <a:pt x="51394" y="21164"/>
                  </a:lnTo>
                  <a:close/>
                </a:path>
                <a:path w="354329" h="432435">
                  <a:moveTo>
                    <a:pt x="351688" y="371858"/>
                  </a:moveTo>
                  <a:lnTo>
                    <a:pt x="334584" y="371858"/>
                  </a:lnTo>
                  <a:lnTo>
                    <a:pt x="332554" y="373888"/>
                  </a:lnTo>
                  <a:lnTo>
                    <a:pt x="332554" y="405110"/>
                  </a:lnTo>
                  <a:lnTo>
                    <a:pt x="353719" y="405110"/>
                  </a:lnTo>
                  <a:lnTo>
                    <a:pt x="353719" y="373888"/>
                  </a:lnTo>
                  <a:lnTo>
                    <a:pt x="351688" y="371858"/>
                  </a:lnTo>
                  <a:close/>
                </a:path>
                <a:path w="354329" h="432435">
                  <a:moveTo>
                    <a:pt x="351688" y="0"/>
                  </a:moveTo>
                  <a:lnTo>
                    <a:pt x="2030" y="0"/>
                  </a:lnTo>
                  <a:lnTo>
                    <a:pt x="0" y="2030"/>
                  </a:lnTo>
                  <a:lnTo>
                    <a:pt x="0" y="19133"/>
                  </a:lnTo>
                  <a:lnTo>
                    <a:pt x="2030" y="21164"/>
                  </a:lnTo>
                  <a:lnTo>
                    <a:pt x="187791" y="21164"/>
                  </a:lnTo>
                  <a:lnTo>
                    <a:pt x="181781" y="24954"/>
                  </a:lnTo>
                  <a:lnTo>
                    <a:pt x="151712" y="55127"/>
                  </a:lnTo>
                  <a:lnTo>
                    <a:pt x="135193" y="94647"/>
                  </a:lnTo>
                  <a:lnTo>
                    <a:pt x="133023" y="205581"/>
                  </a:lnTo>
                  <a:lnTo>
                    <a:pt x="169546" y="205581"/>
                  </a:lnTo>
                  <a:lnTo>
                    <a:pt x="171969" y="203313"/>
                  </a:lnTo>
                  <a:lnTo>
                    <a:pt x="176547" y="199115"/>
                  </a:lnTo>
                  <a:lnTo>
                    <a:pt x="184854" y="191023"/>
                  </a:lnTo>
                  <a:lnTo>
                    <a:pt x="154184" y="191023"/>
                  </a:lnTo>
                  <a:lnTo>
                    <a:pt x="154305" y="113968"/>
                  </a:lnTo>
                  <a:lnTo>
                    <a:pt x="164741" y="74433"/>
                  </a:lnTo>
                  <a:lnTo>
                    <a:pt x="193892" y="42300"/>
                  </a:lnTo>
                  <a:lnTo>
                    <a:pt x="234455" y="27653"/>
                  </a:lnTo>
                  <a:lnTo>
                    <a:pt x="243371" y="27208"/>
                  </a:lnTo>
                  <a:lnTo>
                    <a:pt x="353719" y="27208"/>
                  </a:lnTo>
                  <a:lnTo>
                    <a:pt x="353719" y="2030"/>
                  </a:lnTo>
                  <a:lnTo>
                    <a:pt x="351688" y="0"/>
                  </a:lnTo>
                  <a:close/>
                </a:path>
                <a:path w="354329" h="432435">
                  <a:moveTo>
                    <a:pt x="353719" y="27208"/>
                  </a:moveTo>
                  <a:lnTo>
                    <a:pt x="332554" y="27208"/>
                  </a:lnTo>
                  <a:lnTo>
                    <a:pt x="332510" y="116827"/>
                  </a:lnTo>
                  <a:lnTo>
                    <a:pt x="330733" y="134304"/>
                  </a:lnTo>
                  <a:lnTo>
                    <a:pt x="306349" y="179373"/>
                  </a:lnTo>
                  <a:lnTo>
                    <a:pt x="269328" y="201707"/>
                  </a:lnTo>
                  <a:lnTo>
                    <a:pt x="243371" y="205581"/>
                  </a:lnTo>
                  <a:lnTo>
                    <a:pt x="307694" y="205581"/>
                  </a:lnTo>
                  <a:lnTo>
                    <a:pt x="335027" y="177660"/>
                  </a:lnTo>
                  <a:lnTo>
                    <a:pt x="351549" y="138142"/>
                  </a:lnTo>
                  <a:lnTo>
                    <a:pt x="353711" y="116539"/>
                  </a:lnTo>
                  <a:lnTo>
                    <a:pt x="353719" y="27208"/>
                  </a:lnTo>
                  <a:close/>
                </a:path>
                <a:path w="354329" h="432435">
                  <a:moveTo>
                    <a:pt x="243371" y="58953"/>
                  </a:moveTo>
                  <a:lnTo>
                    <a:pt x="239598" y="58953"/>
                  </a:lnTo>
                  <a:lnTo>
                    <a:pt x="235858" y="59328"/>
                  </a:lnTo>
                  <a:lnTo>
                    <a:pt x="200145" y="78404"/>
                  </a:lnTo>
                  <a:lnTo>
                    <a:pt x="185807" y="120488"/>
                  </a:lnTo>
                  <a:lnTo>
                    <a:pt x="185129" y="143304"/>
                  </a:lnTo>
                  <a:lnTo>
                    <a:pt x="181847" y="159805"/>
                  </a:lnTo>
                  <a:lnTo>
                    <a:pt x="174763" y="171320"/>
                  </a:lnTo>
                  <a:lnTo>
                    <a:pt x="162554" y="183276"/>
                  </a:lnTo>
                  <a:lnTo>
                    <a:pt x="157050" y="188337"/>
                  </a:lnTo>
                  <a:lnTo>
                    <a:pt x="154184" y="191023"/>
                  </a:lnTo>
                  <a:lnTo>
                    <a:pt x="184854" y="191023"/>
                  </a:lnTo>
                  <a:lnTo>
                    <a:pt x="192613" y="183464"/>
                  </a:lnTo>
                  <a:lnTo>
                    <a:pt x="207085" y="116539"/>
                  </a:lnTo>
                  <a:lnTo>
                    <a:pt x="207090" y="113968"/>
                  </a:lnTo>
                  <a:lnTo>
                    <a:pt x="207327" y="111582"/>
                  </a:lnTo>
                  <a:lnTo>
                    <a:pt x="231599" y="81964"/>
                  </a:lnTo>
                  <a:lnTo>
                    <a:pt x="240944" y="80114"/>
                  </a:lnTo>
                  <a:lnTo>
                    <a:pt x="300809" y="80114"/>
                  </a:lnTo>
                  <a:lnTo>
                    <a:pt x="300794" y="63489"/>
                  </a:lnTo>
                  <a:lnTo>
                    <a:pt x="300794" y="60994"/>
                  </a:lnTo>
                  <a:lnTo>
                    <a:pt x="298771" y="58971"/>
                  </a:lnTo>
                  <a:lnTo>
                    <a:pt x="243371" y="58971"/>
                  </a:lnTo>
                  <a:close/>
                </a:path>
                <a:path w="354329" h="432435">
                  <a:moveTo>
                    <a:pt x="232369" y="152671"/>
                  </a:moveTo>
                  <a:lnTo>
                    <a:pt x="230339" y="154702"/>
                  </a:lnTo>
                  <a:lnTo>
                    <a:pt x="230339" y="171805"/>
                  </a:lnTo>
                  <a:lnTo>
                    <a:pt x="232369" y="173836"/>
                  </a:lnTo>
                  <a:lnTo>
                    <a:pt x="243533" y="173836"/>
                  </a:lnTo>
                  <a:lnTo>
                    <a:pt x="243853" y="173810"/>
                  </a:lnTo>
                  <a:lnTo>
                    <a:pt x="247464" y="173779"/>
                  </a:lnTo>
                  <a:lnTo>
                    <a:pt x="286658" y="154324"/>
                  </a:lnTo>
                  <a:lnTo>
                    <a:pt x="287990" y="152693"/>
                  </a:lnTo>
                  <a:lnTo>
                    <a:pt x="243803" y="152693"/>
                  </a:lnTo>
                  <a:lnTo>
                    <a:pt x="243659" y="152679"/>
                  </a:lnTo>
                  <a:lnTo>
                    <a:pt x="232369" y="152671"/>
                  </a:lnTo>
                  <a:close/>
                </a:path>
                <a:path w="354329" h="432435">
                  <a:moveTo>
                    <a:pt x="300809" y="80114"/>
                  </a:moveTo>
                  <a:lnTo>
                    <a:pt x="279648" y="80114"/>
                  </a:lnTo>
                  <a:lnTo>
                    <a:pt x="279641" y="119073"/>
                  </a:lnTo>
                  <a:lnTo>
                    <a:pt x="279407" y="121297"/>
                  </a:lnTo>
                  <a:lnTo>
                    <a:pt x="255129" y="150829"/>
                  </a:lnTo>
                  <a:lnTo>
                    <a:pt x="243803" y="152693"/>
                  </a:lnTo>
                  <a:lnTo>
                    <a:pt x="287990" y="152693"/>
                  </a:lnTo>
                  <a:lnTo>
                    <a:pt x="300772" y="119073"/>
                  </a:lnTo>
                  <a:lnTo>
                    <a:pt x="300809" y="80114"/>
                  </a:lnTo>
                  <a:close/>
                </a:path>
              </a:pathLst>
            </a:custGeom>
            <a:solidFill>
              <a:srgbClr val="007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16067" y="837383"/>
              <a:ext cx="385643" cy="2296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83854" y="827281"/>
              <a:ext cx="149802" cy="229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18668" y="1136203"/>
              <a:ext cx="728632" cy="14150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399618" y="1103826"/>
              <a:ext cx="711200" cy="3175"/>
            </a:xfrm>
            <a:custGeom>
              <a:avLst/>
              <a:gdLst/>
              <a:ahLst/>
              <a:cxnLst/>
              <a:rect l="l" t="t" r="r" b="b"/>
              <a:pathLst>
                <a:path w="711200" h="3175">
                  <a:moveTo>
                    <a:pt x="710722" y="0"/>
                  </a:moveTo>
                  <a:lnTo>
                    <a:pt x="0" y="0"/>
                  </a:lnTo>
                  <a:lnTo>
                    <a:pt x="0" y="3023"/>
                  </a:lnTo>
                  <a:lnTo>
                    <a:pt x="710722" y="3023"/>
                  </a:lnTo>
                  <a:lnTo>
                    <a:pt x="710722" y="0"/>
                  </a:lnTo>
                  <a:close/>
                </a:path>
              </a:pathLst>
            </a:custGeom>
            <a:solidFill>
              <a:srgbClr val="4E4E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33656" y="834391"/>
              <a:ext cx="151553" cy="232652"/>
            </a:xfrm>
            <a:prstGeom prst="rect">
              <a:avLst/>
            </a:prstGeom>
          </p:spPr>
        </p:pic>
      </p:grpSp>
      <p:pic>
        <p:nvPicPr>
          <p:cNvPr id="14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9833" y="2841086"/>
            <a:ext cx="10691812" cy="477573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695097" y="1311691"/>
            <a:ext cx="167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" dirty="0" smtClean="0">
                <a:solidFill>
                  <a:srgbClr val="0070C0"/>
                </a:solidFill>
              </a:rPr>
              <a:t>Ә</a:t>
            </a:r>
            <a:r>
              <a:rPr lang="ru-RU" sz="600" dirty="0" smtClean="0">
                <a:solidFill>
                  <a:srgbClr val="0070C0"/>
                </a:solidFill>
              </a:rPr>
              <a:t>ЙЕЛДЕР ІСТЕРІ ЖӘНЕ ОТБАСЫЛЫҚ-ДЕМОГРАФИЯЛЫҚ САЯСАТ ЖӨНІНДЕГІ ҰЛТТЫҚ КОМИССИЯ</a:t>
            </a:r>
            <a:endParaRPr lang="ru-RU" sz="600" dirty="0">
              <a:solidFill>
                <a:srgbClr val="0070C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01325" y="1329082"/>
            <a:ext cx="22026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 smtClean="0">
                <a:solidFill>
                  <a:schemeClr val="accent6">
                    <a:lumMod val="75000"/>
                  </a:schemeClr>
                </a:solidFill>
              </a:rPr>
              <a:t>БҰҰ ПОПУЛЯЦИЯЛЫҚ ҚОРЫ </a:t>
            </a:r>
          </a:p>
          <a:p>
            <a:pPr algn="ctr"/>
            <a:r>
              <a:rPr lang="ru-RU" sz="700" dirty="0" smtClean="0">
                <a:solidFill>
                  <a:schemeClr val="accent6">
                    <a:lumMod val="75000"/>
                  </a:schemeClr>
                </a:solidFill>
              </a:rPr>
              <a:t>(ЮНФПА)</a:t>
            </a:r>
            <a:endParaRPr lang="ru-RU" sz="7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03676" y="2861281"/>
            <a:ext cx="53467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 err="1">
                <a:solidFill>
                  <a:srgbClr val="008080"/>
                </a:solidFill>
              </a:rPr>
              <a:t>Материалды</a:t>
            </a:r>
            <a:r>
              <a:rPr lang="ru-RU" sz="1600" dirty="0">
                <a:solidFill>
                  <a:srgbClr val="008080"/>
                </a:solidFill>
              </a:rPr>
              <a:t> БҰҰ-</a:t>
            </a:r>
            <a:r>
              <a:rPr lang="ru-RU" sz="1600" dirty="0" err="1">
                <a:solidFill>
                  <a:srgbClr val="008080"/>
                </a:solidFill>
              </a:rPr>
              <a:t>ның</a:t>
            </a:r>
            <a:r>
              <a:rPr lang="ru-RU" sz="1600" dirty="0">
                <a:solidFill>
                  <a:srgbClr val="008080"/>
                </a:solidFill>
              </a:rPr>
              <a:t> </a:t>
            </a:r>
            <a:r>
              <a:rPr lang="ru-RU" sz="1600" dirty="0" err="1">
                <a:solidFill>
                  <a:srgbClr val="008080"/>
                </a:solidFill>
              </a:rPr>
              <a:t>Популяциялық</a:t>
            </a:r>
            <a:r>
              <a:rPr lang="ru-RU" sz="1600" dirty="0">
                <a:solidFill>
                  <a:srgbClr val="008080"/>
                </a:solidFill>
              </a:rPr>
              <a:t> </a:t>
            </a:r>
            <a:r>
              <a:rPr lang="ru-RU" sz="1600" dirty="0" err="1">
                <a:solidFill>
                  <a:srgbClr val="008080"/>
                </a:solidFill>
              </a:rPr>
              <a:t>қоры</a:t>
            </a:r>
            <a:r>
              <a:rPr lang="ru-RU" sz="1600" dirty="0">
                <a:solidFill>
                  <a:srgbClr val="008080"/>
                </a:solidFill>
              </a:rPr>
              <a:t> (ЮНФПА) ӘЙЕЛДЕР ІСТЕРІ ЖӘНЕ ОТБАСЫЛЫҚ-ДЕМОГРАФИЯЛЫҚ САЯСАТ ЖӨНІНДЕГІ ҰЛТТЫҚ КОМИССИЯ </a:t>
            </a:r>
            <a:endParaRPr lang="ru-RU" sz="1600" dirty="0" smtClean="0">
              <a:solidFill>
                <a:srgbClr val="008080"/>
              </a:solidFill>
            </a:endParaRPr>
          </a:p>
          <a:p>
            <a:pPr algn="ctr"/>
            <a:r>
              <a:rPr lang="ru-RU" sz="1600" dirty="0" err="1" smtClean="0">
                <a:solidFill>
                  <a:srgbClr val="008080"/>
                </a:solidFill>
              </a:rPr>
              <a:t>бастамасымен</a:t>
            </a:r>
            <a:r>
              <a:rPr lang="ru-RU" sz="1600" dirty="0" smtClean="0">
                <a:solidFill>
                  <a:srgbClr val="008080"/>
                </a:solidFill>
              </a:rPr>
              <a:t> </a:t>
            </a:r>
            <a:r>
              <a:rPr lang="ru-RU" sz="1600" dirty="0" err="1" smtClean="0">
                <a:solidFill>
                  <a:srgbClr val="008080"/>
                </a:solidFill>
              </a:rPr>
              <a:t>әзірледі</a:t>
            </a:r>
            <a:endParaRPr lang="ru-RU" sz="1600" dirty="0" smtClean="0">
              <a:solidFill>
                <a:srgbClr val="008080"/>
              </a:solidFill>
            </a:endParaRPr>
          </a:p>
          <a:p>
            <a:pPr algn="ctr"/>
            <a:endParaRPr lang="ru-RU" sz="1600" dirty="0">
              <a:solidFill>
                <a:srgbClr val="008080"/>
              </a:solidFill>
            </a:endParaRPr>
          </a:p>
          <a:p>
            <a:pPr algn="ctr"/>
            <a:r>
              <a:rPr lang="ru-RU" sz="1600" dirty="0" err="1" smtClean="0">
                <a:solidFill>
                  <a:srgbClr val="008080"/>
                </a:solidFill>
              </a:rPr>
              <a:t>және</a:t>
            </a:r>
            <a:r>
              <a:rPr lang="ru-RU" sz="1600" dirty="0" smtClean="0">
                <a:solidFill>
                  <a:srgbClr val="008080"/>
                </a:solidFill>
              </a:rPr>
              <a:t> </a:t>
            </a:r>
            <a:r>
              <a:rPr lang="ru-RU" sz="1600" dirty="0" err="1">
                <a:solidFill>
                  <a:srgbClr val="008080"/>
                </a:solidFill>
              </a:rPr>
              <a:t>жобада</a:t>
            </a:r>
            <a:r>
              <a:rPr lang="ru-RU" sz="1600" dirty="0">
                <a:solidFill>
                  <a:srgbClr val="008080"/>
                </a:solidFill>
              </a:rPr>
              <a:t> </a:t>
            </a:r>
            <a:r>
              <a:rPr lang="ru-RU" sz="1600" dirty="0" err="1">
                <a:solidFill>
                  <a:srgbClr val="008080"/>
                </a:solidFill>
              </a:rPr>
              <a:t>қолданылады</a:t>
            </a:r>
            <a:endParaRPr lang="ru-RU" sz="1600" dirty="0">
              <a:solidFill>
                <a:srgbClr val="00808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6C5401C-FE14-42E3-8493-88401DCDA47C}"/>
              </a:ext>
            </a:extLst>
          </p:cNvPr>
          <p:cNvSpPr txBox="1"/>
          <p:nvPr/>
        </p:nvSpPr>
        <p:spPr>
          <a:xfrm>
            <a:off x="5038790" y="1733420"/>
            <a:ext cx="62515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rgbClr val="008080"/>
                </a:solidFill>
              </a:rPr>
              <a:t>САНАЛЫ  ӘКЕЛІК</a:t>
            </a:r>
            <a:endParaRPr lang="ru-RU" sz="5000" b="1" dirty="0">
              <a:solidFill>
                <a:srgbClr val="00808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27193" y="4695825"/>
            <a:ext cx="5867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6666"/>
                </a:solidFill>
              </a:rPr>
              <a:t>ҚР </a:t>
            </a:r>
            <a:r>
              <a:rPr lang="ru-RU" sz="1600" dirty="0" err="1">
                <a:solidFill>
                  <a:srgbClr val="006666"/>
                </a:solidFill>
              </a:rPr>
              <a:t>Ақпарат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және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қоғамдық</a:t>
            </a:r>
            <a:r>
              <a:rPr lang="ru-RU" sz="1600" dirty="0">
                <a:solidFill>
                  <a:srgbClr val="006666"/>
                </a:solidFill>
              </a:rPr>
              <a:t> даму </a:t>
            </a:r>
            <a:r>
              <a:rPr lang="ru-RU" sz="1600" dirty="0" err="1">
                <a:solidFill>
                  <a:srgbClr val="006666"/>
                </a:solidFill>
              </a:rPr>
              <a:t>министрлігінің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қолдауымен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</a:p>
          <a:p>
            <a:pPr algn="ctr"/>
            <a:r>
              <a:rPr lang="ru-RU" sz="1600" dirty="0">
                <a:solidFill>
                  <a:srgbClr val="006666"/>
                </a:solidFill>
              </a:rPr>
              <a:t>«</a:t>
            </a:r>
            <a:r>
              <a:rPr lang="ru-RU" sz="1600" dirty="0" err="1">
                <a:solidFill>
                  <a:srgbClr val="006666"/>
                </a:solidFill>
              </a:rPr>
              <a:t>Азаматтық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бастамаларды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қолдау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орталығы</a:t>
            </a:r>
            <a:r>
              <a:rPr lang="ru-RU" sz="1600" dirty="0">
                <a:solidFill>
                  <a:srgbClr val="006666"/>
                </a:solidFill>
              </a:rPr>
              <a:t>» КЕАҚ </a:t>
            </a:r>
            <a:r>
              <a:rPr lang="ru-RU" sz="1600" dirty="0" err="1">
                <a:solidFill>
                  <a:srgbClr val="006666"/>
                </a:solidFill>
              </a:rPr>
              <a:t>мемлекеттік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smtClean="0">
                <a:solidFill>
                  <a:srgbClr val="006666"/>
                </a:solidFill>
              </a:rPr>
              <a:t>гранты </a:t>
            </a:r>
            <a:r>
              <a:rPr lang="ru-RU" sz="1600" dirty="0" err="1">
                <a:solidFill>
                  <a:srgbClr val="006666"/>
                </a:solidFill>
              </a:rPr>
              <a:t>аясында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жүзеге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асырылатын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</a:p>
          <a:p>
            <a:pPr algn="ctr"/>
            <a:r>
              <a:rPr lang="ru-RU" sz="1600" cap="all" dirty="0">
                <a:solidFill>
                  <a:srgbClr val="006666"/>
                </a:solidFill>
              </a:rPr>
              <a:t>«</a:t>
            </a:r>
            <a:r>
              <a:rPr lang="ru-RU" sz="1600" b="1" cap="all" dirty="0" err="1">
                <a:solidFill>
                  <a:srgbClr val="006666"/>
                </a:solidFill>
              </a:rPr>
              <a:t>Әкелік</a:t>
            </a:r>
            <a:r>
              <a:rPr lang="ru-RU" sz="1600" b="1" cap="all" dirty="0">
                <a:solidFill>
                  <a:srgbClr val="006666"/>
                </a:solidFill>
              </a:rPr>
              <a:t> </a:t>
            </a:r>
            <a:r>
              <a:rPr lang="ru-RU" sz="1600" b="1" cap="all" dirty="0" err="1">
                <a:solidFill>
                  <a:srgbClr val="006666"/>
                </a:solidFill>
              </a:rPr>
              <a:t>институтты</a:t>
            </a:r>
            <a:r>
              <a:rPr lang="ru-RU" sz="1600" b="1" cap="all" dirty="0">
                <a:solidFill>
                  <a:srgbClr val="006666"/>
                </a:solidFill>
              </a:rPr>
              <a:t> </a:t>
            </a:r>
            <a:r>
              <a:rPr lang="ru-RU" sz="1600" b="1" cap="all" dirty="0" err="1">
                <a:solidFill>
                  <a:srgbClr val="006666"/>
                </a:solidFill>
              </a:rPr>
              <a:t>қолдау</a:t>
            </a:r>
            <a:r>
              <a:rPr lang="ru-RU" sz="1600" b="1" cap="all" dirty="0">
                <a:solidFill>
                  <a:srgbClr val="006666"/>
                </a:solidFill>
              </a:rPr>
              <a:t> </a:t>
            </a:r>
            <a:r>
              <a:rPr lang="ru-RU" sz="1600" b="1" cap="all" dirty="0" err="1">
                <a:solidFill>
                  <a:srgbClr val="006666"/>
                </a:solidFill>
              </a:rPr>
              <a:t>жөніндегі</a:t>
            </a:r>
            <a:r>
              <a:rPr lang="ru-RU" sz="1600" b="1" cap="all" dirty="0">
                <a:solidFill>
                  <a:srgbClr val="006666"/>
                </a:solidFill>
              </a:rPr>
              <a:t> </a:t>
            </a:r>
            <a:r>
              <a:rPr lang="ru-RU" sz="1600" b="1" cap="all" dirty="0" err="1">
                <a:solidFill>
                  <a:srgbClr val="006666"/>
                </a:solidFill>
              </a:rPr>
              <a:t>шаралар</a:t>
            </a:r>
            <a:r>
              <a:rPr lang="ru-RU" sz="1600" b="1" cap="all" dirty="0">
                <a:solidFill>
                  <a:srgbClr val="006666"/>
                </a:solidFill>
              </a:rPr>
              <a:t> </a:t>
            </a:r>
            <a:r>
              <a:rPr lang="ru-RU" sz="1600" b="1" cap="all" dirty="0" err="1">
                <a:solidFill>
                  <a:srgbClr val="006666"/>
                </a:solidFill>
              </a:rPr>
              <a:t>кешені</a:t>
            </a:r>
            <a:r>
              <a:rPr lang="ru-RU" sz="1600" b="1" cap="all" dirty="0">
                <a:solidFill>
                  <a:srgbClr val="006666"/>
                </a:solidFill>
              </a:rPr>
              <a:t>» </a:t>
            </a:r>
            <a:endParaRPr lang="ru-RU" sz="1600" cap="all" dirty="0">
              <a:solidFill>
                <a:srgbClr val="006666"/>
              </a:solidFill>
            </a:endParaRPr>
          </a:p>
          <a:p>
            <a:pPr algn="ctr"/>
            <a:r>
              <a:rPr lang="ru-RU" sz="1600" dirty="0" err="1">
                <a:solidFill>
                  <a:srgbClr val="006666"/>
                </a:solidFill>
              </a:rPr>
              <a:t>атты</a:t>
            </a:r>
            <a:r>
              <a:rPr lang="ru-RU" sz="1600" dirty="0">
                <a:solidFill>
                  <a:srgbClr val="006666"/>
                </a:solidFill>
              </a:rPr>
              <a:t> </a:t>
            </a:r>
            <a:r>
              <a:rPr lang="ru-RU" sz="1600" dirty="0" err="1">
                <a:solidFill>
                  <a:srgbClr val="006666"/>
                </a:solidFill>
              </a:rPr>
              <a:t>жобасы</a:t>
            </a:r>
            <a:endParaRPr lang="ru-RU" sz="1600" dirty="0">
              <a:solidFill>
                <a:srgbClr val="006666"/>
              </a:solidFill>
            </a:endParaRPr>
          </a:p>
        </p:txBody>
      </p:sp>
      <p:pic>
        <p:nvPicPr>
          <p:cNvPr id="20" name="Picture 5" descr="E:\Институт семьи\Инстаграм\ЛОГОТИПЫ ЦПГИ (1)\CIS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670" y="5915025"/>
            <a:ext cx="2815342" cy="211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7159" y="4264819"/>
            <a:ext cx="825500" cy="108585"/>
          </a:xfrm>
          <a:custGeom>
            <a:avLst/>
            <a:gdLst/>
            <a:ahLst/>
            <a:cxnLst/>
            <a:rect l="l" t="t" r="r" b="b"/>
            <a:pathLst>
              <a:path w="825500" h="108585">
                <a:moveTo>
                  <a:pt x="32346" y="28575"/>
                </a:moveTo>
                <a:lnTo>
                  <a:pt x="15773" y="28575"/>
                </a:lnTo>
                <a:lnTo>
                  <a:pt x="0" y="54978"/>
                </a:lnTo>
                <a:lnTo>
                  <a:pt x="15773" y="81381"/>
                </a:lnTo>
                <a:lnTo>
                  <a:pt x="32346" y="81381"/>
                </a:lnTo>
                <a:lnTo>
                  <a:pt x="17259" y="54978"/>
                </a:lnTo>
                <a:lnTo>
                  <a:pt x="32346" y="28575"/>
                </a:lnTo>
                <a:close/>
              </a:path>
              <a:path w="825500" h="108585">
                <a:moveTo>
                  <a:pt x="57492" y="28575"/>
                </a:moveTo>
                <a:lnTo>
                  <a:pt x="40919" y="28575"/>
                </a:lnTo>
                <a:lnTo>
                  <a:pt x="25146" y="54978"/>
                </a:lnTo>
                <a:lnTo>
                  <a:pt x="40919" y="81381"/>
                </a:lnTo>
                <a:lnTo>
                  <a:pt x="57492" y="81381"/>
                </a:lnTo>
                <a:lnTo>
                  <a:pt x="42405" y="54978"/>
                </a:lnTo>
                <a:lnTo>
                  <a:pt x="57492" y="28575"/>
                </a:lnTo>
                <a:close/>
              </a:path>
              <a:path w="825500" h="108585">
                <a:moveTo>
                  <a:pt x="147104" y="70180"/>
                </a:moveTo>
                <a:lnTo>
                  <a:pt x="137502" y="70180"/>
                </a:lnTo>
                <a:lnTo>
                  <a:pt x="137502" y="69151"/>
                </a:lnTo>
                <a:lnTo>
                  <a:pt x="137502" y="17373"/>
                </a:lnTo>
                <a:lnTo>
                  <a:pt x="137502" y="1828"/>
                </a:lnTo>
                <a:lnTo>
                  <a:pt x="118872" y="1828"/>
                </a:lnTo>
                <a:lnTo>
                  <a:pt x="118872" y="17373"/>
                </a:lnTo>
                <a:lnTo>
                  <a:pt x="118872" y="69151"/>
                </a:lnTo>
                <a:lnTo>
                  <a:pt x="89611" y="69151"/>
                </a:lnTo>
                <a:lnTo>
                  <a:pt x="92735" y="63804"/>
                </a:lnTo>
                <a:lnTo>
                  <a:pt x="95910" y="55499"/>
                </a:lnTo>
                <a:lnTo>
                  <a:pt x="98590" y="42989"/>
                </a:lnTo>
                <a:lnTo>
                  <a:pt x="100241" y="25031"/>
                </a:lnTo>
                <a:lnTo>
                  <a:pt x="100584" y="17373"/>
                </a:lnTo>
                <a:lnTo>
                  <a:pt x="118872" y="17373"/>
                </a:lnTo>
                <a:lnTo>
                  <a:pt x="118872" y="1828"/>
                </a:lnTo>
                <a:lnTo>
                  <a:pt x="83324" y="1828"/>
                </a:lnTo>
                <a:lnTo>
                  <a:pt x="82296" y="25260"/>
                </a:lnTo>
                <a:lnTo>
                  <a:pt x="80403" y="43738"/>
                </a:lnTo>
                <a:lnTo>
                  <a:pt x="77139" y="56591"/>
                </a:lnTo>
                <a:lnTo>
                  <a:pt x="73253" y="65011"/>
                </a:lnTo>
                <a:lnTo>
                  <a:pt x="69494" y="70180"/>
                </a:lnTo>
                <a:lnTo>
                  <a:pt x="63322" y="70180"/>
                </a:lnTo>
                <a:lnTo>
                  <a:pt x="63322" y="101739"/>
                </a:lnTo>
                <a:lnTo>
                  <a:pt x="80695" y="101739"/>
                </a:lnTo>
                <a:lnTo>
                  <a:pt x="80695" y="84124"/>
                </a:lnTo>
                <a:lnTo>
                  <a:pt x="129730" y="84124"/>
                </a:lnTo>
                <a:lnTo>
                  <a:pt x="129730" y="101739"/>
                </a:lnTo>
                <a:lnTo>
                  <a:pt x="147104" y="101739"/>
                </a:lnTo>
                <a:lnTo>
                  <a:pt x="147104" y="84124"/>
                </a:lnTo>
                <a:lnTo>
                  <a:pt x="147104" y="70180"/>
                </a:lnTo>
                <a:close/>
              </a:path>
              <a:path w="825500" h="108585">
                <a:moveTo>
                  <a:pt x="210426" y="54864"/>
                </a:moveTo>
                <a:lnTo>
                  <a:pt x="191909" y="26212"/>
                </a:lnTo>
                <a:lnTo>
                  <a:pt x="191909" y="60121"/>
                </a:lnTo>
                <a:lnTo>
                  <a:pt x="191223" y="69723"/>
                </a:lnTo>
                <a:lnTo>
                  <a:pt x="187452" y="73494"/>
                </a:lnTo>
                <a:lnTo>
                  <a:pt x="176707" y="73494"/>
                </a:lnTo>
                <a:lnTo>
                  <a:pt x="173164" y="70180"/>
                </a:lnTo>
                <a:lnTo>
                  <a:pt x="172707" y="60121"/>
                </a:lnTo>
                <a:lnTo>
                  <a:pt x="191909" y="60121"/>
                </a:lnTo>
                <a:lnTo>
                  <a:pt x="191909" y="26212"/>
                </a:lnTo>
                <a:lnTo>
                  <a:pt x="181051" y="24460"/>
                </a:lnTo>
                <a:lnTo>
                  <a:pt x="173050" y="24460"/>
                </a:lnTo>
                <a:lnTo>
                  <a:pt x="164477" y="26517"/>
                </a:lnTo>
                <a:lnTo>
                  <a:pt x="158648" y="29489"/>
                </a:lnTo>
                <a:lnTo>
                  <a:pt x="162077" y="42519"/>
                </a:lnTo>
                <a:lnTo>
                  <a:pt x="168363" y="39776"/>
                </a:lnTo>
                <a:lnTo>
                  <a:pt x="173278" y="38061"/>
                </a:lnTo>
                <a:lnTo>
                  <a:pt x="185508" y="38061"/>
                </a:lnTo>
                <a:lnTo>
                  <a:pt x="190080" y="40805"/>
                </a:lnTo>
                <a:lnTo>
                  <a:pt x="191452" y="49491"/>
                </a:lnTo>
                <a:lnTo>
                  <a:pt x="156133" y="49491"/>
                </a:lnTo>
                <a:lnTo>
                  <a:pt x="155676" y="53835"/>
                </a:lnTo>
                <a:lnTo>
                  <a:pt x="155676" y="56692"/>
                </a:lnTo>
                <a:lnTo>
                  <a:pt x="157594" y="69494"/>
                </a:lnTo>
                <a:lnTo>
                  <a:pt x="162991" y="78473"/>
                </a:lnTo>
                <a:lnTo>
                  <a:pt x="171297" y="83769"/>
                </a:lnTo>
                <a:lnTo>
                  <a:pt x="181965" y="85496"/>
                </a:lnTo>
                <a:lnTo>
                  <a:pt x="193217" y="83642"/>
                </a:lnTo>
                <a:lnTo>
                  <a:pt x="202247" y="77990"/>
                </a:lnTo>
                <a:lnTo>
                  <a:pt x="205066" y="73494"/>
                </a:lnTo>
                <a:lnTo>
                  <a:pt x="208241" y="68427"/>
                </a:lnTo>
                <a:lnTo>
                  <a:pt x="209588" y="60121"/>
                </a:lnTo>
                <a:lnTo>
                  <a:pt x="210426" y="54864"/>
                </a:lnTo>
                <a:close/>
              </a:path>
              <a:path w="825500" h="108585">
                <a:moveTo>
                  <a:pt x="262890" y="81153"/>
                </a:moveTo>
                <a:lnTo>
                  <a:pt x="259346" y="68237"/>
                </a:lnTo>
                <a:lnTo>
                  <a:pt x="256260" y="70523"/>
                </a:lnTo>
                <a:lnTo>
                  <a:pt x="252603" y="72009"/>
                </a:lnTo>
                <a:lnTo>
                  <a:pt x="241058" y="72009"/>
                </a:lnTo>
                <a:lnTo>
                  <a:pt x="235915" y="67094"/>
                </a:lnTo>
                <a:lnTo>
                  <a:pt x="235915" y="43434"/>
                </a:lnTo>
                <a:lnTo>
                  <a:pt x="241173" y="38519"/>
                </a:lnTo>
                <a:lnTo>
                  <a:pt x="252374" y="38519"/>
                </a:lnTo>
                <a:lnTo>
                  <a:pt x="255574" y="40347"/>
                </a:lnTo>
                <a:lnTo>
                  <a:pt x="259003" y="42519"/>
                </a:lnTo>
                <a:lnTo>
                  <a:pt x="262432" y="28473"/>
                </a:lnTo>
                <a:lnTo>
                  <a:pt x="258775" y="26289"/>
                </a:lnTo>
                <a:lnTo>
                  <a:pt x="253974" y="24460"/>
                </a:lnTo>
                <a:lnTo>
                  <a:pt x="246888" y="24460"/>
                </a:lnTo>
                <a:lnTo>
                  <a:pt x="235013" y="26492"/>
                </a:lnTo>
                <a:lnTo>
                  <a:pt x="225729" y="32499"/>
                </a:lnTo>
                <a:lnTo>
                  <a:pt x="219671" y="42303"/>
                </a:lnTo>
                <a:lnTo>
                  <a:pt x="217512" y="55778"/>
                </a:lnTo>
                <a:lnTo>
                  <a:pt x="219544" y="68719"/>
                </a:lnTo>
                <a:lnTo>
                  <a:pt x="225247" y="78016"/>
                </a:lnTo>
                <a:lnTo>
                  <a:pt x="234048" y="83616"/>
                </a:lnTo>
                <a:lnTo>
                  <a:pt x="245402" y="85496"/>
                </a:lnTo>
                <a:lnTo>
                  <a:pt x="252260" y="85496"/>
                </a:lnTo>
                <a:lnTo>
                  <a:pt x="258318" y="83781"/>
                </a:lnTo>
                <a:lnTo>
                  <a:pt x="262890" y="81153"/>
                </a:lnTo>
                <a:close/>
              </a:path>
              <a:path w="825500" h="108585">
                <a:moveTo>
                  <a:pt x="321868" y="25831"/>
                </a:moveTo>
                <a:lnTo>
                  <a:pt x="267119" y="25831"/>
                </a:lnTo>
                <a:lnTo>
                  <a:pt x="267119" y="39319"/>
                </a:lnTo>
                <a:lnTo>
                  <a:pt x="285292" y="39319"/>
                </a:lnTo>
                <a:lnTo>
                  <a:pt x="285292" y="84124"/>
                </a:lnTo>
                <a:lnTo>
                  <a:pt x="303695" y="84124"/>
                </a:lnTo>
                <a:lnTo>
                  <a:pt x="303695" y="39319"/>
                </a:lnTo>
                <a:lnTo>
                  <a:pt x="321868" y="39319"/>
                </a:lnTo>
                <a:lnTo>
                  <a:pt x="321868" y="25831"/>
                </a:lnTo>
                <a:close/>
              </a:path>
              <a:path w="825500" h="108585">
                <a:moveTo>
                  <a:pt x="383705" y="25831"/>
                </a:moveTo>
                <a:lnTo>
                  <a:pt x="365760" y="25831"/>
                </a:lnTo>
                <a:lnTo>
                  <a:pt x="354787" y="63550"/>
                </a:lnTo>
                <a:lnTo>
                  <a:pt x="344043" y="25831"/>
                </a:lnTo>
                <a:lnTo>
                  <a:pt x="325412" y="25831"/>
                </a:lnTo>
                <a:lnTo>
                  <a:pt x="344957" y="84124"/>
                </a:lnTo>
                <a:lnTo>
                  <a:pt x="344957" y="108140"/>
                </a:lnTo>
                <a:lnTo>
                  <a:pt x="363474" y="108140"/>
                </a:lnTo>
                <a:lnTo>
                  <a:pt x="363474" y="84124"/>
                </a:lnTo>
                <a:lnTo>
                  <a:pt x="383705" y="25831"/>
                </a:lnTo>
                <a:close/>
              </a:path>
              <a:path w="825500" h="108585">
                <a:moveTo>
                  <a:pt x="447141" y="54063"/>
                </a:moveTo>
                <a:lnTo>
                  <a:pt x="428739" y="25133"/>
                </a:lnTo>
                <a:lnTo>
                  <a:pt x="428739" y="44119"/>
                </a:lnTo>
                <a:lnTo>
                  <a:pt x="428739" y="66865"/>
                </a:lnTo>
                <a:lnTo>
                  <a:pt x="424395" y="71437"/>
                </a:lnTo>
                <a:lnTo>
                  <a:pt x="415480" y="71437"/>
                </a:lnTo>
                <a:lnTo>
                  <a:pt x="412508" y="70065"/>
                </a:lnTo>
                <a:lnTo>
                  <a:pt x="409092" y="66865"/>
                </a:lnTo>
                <a:lnTo>
                  <a:pt x="408965" y="44462"/>
                </a:lnTo>
                <a:lnTo>
                  <a:pt x="412623" y="40919"/>
                </a:lnTo>
                <a:lnTo>
                  <a:pt x="415709" y="39547"/>
                </a:lnTo>
                <a:lnTo>
                  <a:pt x="424624" y="39547"/>
                </a:lnTo>
                <a:lnTo>
                  <a:pt x="428739" y="44119"/>
                </a:lnTo>
                <a:lnTo>
                  <a:pt x="428739" y="25133"/>
                </a:lnTo>
                <a:lnTo>
                  <a:pt x="425767" y="24460"/>
                </a:lnTo>
                <a:lnTo>
                  <a:pt x="419023" y="24460"/>
                </a:lnTo>
                <a:lnTo>
                  <a:pt x="413537" y="27559"/>
                </a:lnTo>
                <a:lnTo>
                  <a:pt x="408965" y="33032"/>
                </a:lnTo>
                <a:lnTo>
                  <a:pt x="408965" y="25831"/>
                </a:lnTo>
                <a:lnTo>
                  <a:pt x="390563" y="25831"/>
                </a:lnTo>
                <a:lnTo>
                  <a:pt x="390563" y="108140"/>
                </a:lnTo>
                <a:lnTo>
                  <a:pt x="408965" y="108140"/>
                </a:lnTo>
                <a:lnTo>
                  <a:pt x="408965" y="77609"/>
                </a:lnTo>
                <a:lnTo>
                  <a:pt x="413308" y="83324"/>
                </a:lnTo>
                <a:lnTo>
                  <a:pt x="418452" y="85496"/>
                </a:lnTo>
                <a:lnTo>
                  <a:pt x="424167" y="85496"/>
                </a:lnTo>
                <a:lnTo>
                  <a:pt x="433158" y="83464"/>
                </a:lnTo>
                <a:lnTo>
                  <a:pt x="440270" y="77609"/>
                </a:lnTo>
                <a:lnTo>
                  <a:pt x="440461" y="77457"/>
                </a:lnTo>
                <a:lnTo>
                  <a:pt x="443445" y="71437"/>
                </a:lnTo>
                <a:lnTo>
                  <a:pt x="445350" y="67614"/>
                </a:lnTo>
                <a:lnTo>
                  <a:pt x="447141" y="54063"/>
                </a:lnTo>
                <a:close/>
              </a:path>
              <a:path w="825500" h="108585">
                <a:moveTo>
                  <a:pt x="510692" y="25831"/>
                </a:moveTo>
                <a:lnTo>
                  <a:pt x="463715" y="25831"/>
                </a:lnTo>
                <a:lnTo>
                  <a:pt x="462813" y="47180"/>
                </a:lnTo>
                <a:lnTo>
                  <a:pt x="461162" y="61480"/>
                </a:lnTo>
                <a:lnTo>
                  <a:pt x="457974" y="69507"/>
                </a:lnTo>
                <a:lnTo>
                  <a:pt x="452513" y="72009"/>
                </a:lnTo>
                <a:lnTo>
                  <a:pt x="449770" y="71780"/>
                </a:lnTo>
                <a:lnTo>
                  <a:pt x="449770" y="84582"/>
                </a:lnTo>
                <a:lnTo>
                  <a:pt x="452856" y="84823"/>
                </a:lnTo>
                <a:lnTo>
                  <a:pt x="454799" y="84823"/>
                </a:lnTo>
                <a:lnTo>
                  <a:pt x="466280" y="82727"/>
                </a:lnTo>
                <a:lnTo>
                  <a:pt x="473684" y="75438"/>
                </a:lnTo>
                <a:lnTo>
                  <a:pt x="477888" y="61480"/>
                </a:lnTo>
                <a:lnTo>
                  <a:pt x="479717" y="39319"/>
                </a:lnTo>
                <a:lnTo>
                  <a:pt x="492404" y="39319"/>
                </a:lnTo>
                <a:lnTo>
                  <a:pt x="492404" y="84124"/>
                </a:lnTo>
                <a:lnTo>
                  <a:pt x="510692" y="84124"/>
                </a:lnTo>
                <a:lnTo>
                  <a:pt x="510692" y="25831"/>
                </a:lnTo>
                <a:close/>
              </a:path>
              <a:path w="825500" h="108585">
                <a:moveTo>
                  <a:pt x="543839" y="25831"/>
                </a:moveTo>
                <a:lnTo>
                  <a:pt x="525437" y="25831"/>
                </a:lnTo>
                <a:lnTo>
                  <a:pt x="525437" y="84124"/>
                </a:lnTo>
                <a:lnTo>
                  <a:pt x="543839" y="84124"/>
                </a:lnTo>
                <a:lnTo>
                  <a:pt x="543839" y="25831"/>
                </a:lnTo>
                <a:close/>
              </a:path>
              <a:path w="825500" h="108585">
                <a:moveTo>
                  <a:pt x="544982" y="4000"/>
                </a:moveTo>
                <a:lnTo>
                  <a:pt x="540981" y="0"/>
                </a:lnTo>
                <a:lnTo>
                  <a:pt x="528408" y="0"/>
                </a:lnTo>
                <a:lnTo>
                  <a:pt x="524294" y="4000"/>
                </a:lnTo>
                <a:lnTo>
                  <a:pt x="524294" y="15201"/>
                </a:lnTo>
                <a:lnTo>
                  <a:pt x="528408" y="19202"/>
                </a:lnTo>
                <a:lnTo>
                  <a:pt x="540981" y="19202"/>
                </a:lnTo>
                <a:lnTo>
                  <a:pt x="544982" y="15201"/>
                </a:lnTo>
                <a:lnTo>
                  <a:pt x="544982" y="4000"/>
                </a:lnTo>
                <a:close/>
              </a:path>
              <a:path w="825500" h="108585">
                <a:moveTo>
                  <a:pt x="635850" y="54864"/>
                </a:moveTo>
                <a:lnTo>
                  <a:pt x="617334" y="26212"/>
                </a:lnTo>
                <a:lnTo>
                  <a:pt x="617334" y="60121"/>
                </a:lnTo>
                <a:lnTo>
                  <a:pt x="616648" y="69723"/>
                </a:lnTo>
                <a:lnTo>
                  <a:pt x="612876" y="73494"/>
                </a:lnTo>
                <a:lnTo>
                  <a:pt x="602132" y="73494"/>
                </a:lnTo>
                <a:lnTo>
                  <a:pt x="598589" y="70180"/>
                </a:lnTo>
                <a:lnTo>
                  <a:pt x="598131" y="60121"/>
                </a:lnTo>
                <a:lnTo>
                  <a:pt x="617334" y="60121"/>
                </a:lnTo>
                <a:lnTo>
                  <a:pt x="617334" y="26212"/>
                </a:lnTo>
                <a:lnTo>
                  <a:pt x="606475" y="24460"/>
                </a:lnTo>
                <a:lnTo>
                  <a:pt x="598474" y="24460"/>
                </a:lnTo>
                <a:lnTo>
                  <a:pt x="589902" y="26517"/>
                </a:lnTo>
                <a:lnTo>
                  <a:pt x="584073" y="29489"/>
                </a:lnTo>
                <a:lnTo>
                  <a:pt x="587502" y="42519"/>
                </a:lnTo>
                <a:lnTo>
                  <a:pt x="593788" y="39776"/>
                </a:lnTo>
                <a:lnTo>
                  <a:pt x="598703" y="38061"/>
                </a:lnTo>
                <a:lnTo>
                  <a:pt x="610933" y="38061"/>
                </a:lnTo>
                <a:lnTo>
                  <a:pt x="615505" y="40805"/>
                </a:lnTo>
                <a:lnTo>
                  <a:pt x="616877" y="49491"/>
                </a:lnTo>
                <a:lnTo>
                  <a:pt x="581558" y="49491"/>
                </a:lnTo>
                <a:lnTo>
                  <a:pt x="581101" y="53835"/>
                </a:lnTo>
                <a:lnTo>
                  <a:pt x="581101" y="56692"/>
                </a:lnTo>
                <a:lnTo>
                  <a:pt x="583018" y="69494"/>
                </a:lnTo>
                <a:lnTo>
                  <a:pt x="588416" y="78473"/>
                </a:lnTo>
                <a:lnTo>
                  <a:pt x="596722" y="83769"/>
                </a:lnTo>
                <a:lnTo>
                  <a:pt x="607390" y="85496"/>
                </a:lnTo>
                <a:lnTo>
                  <a:pt x="618642" y="83642"/>
                </a:lnTo>
                <a:lnTo>
                  <a:pt x="627659" y="77990"/>
                </a:lnTo>
                <a:lnTo>
                  <a:pt x="630478" y="73494"/>
                </a:lnTo>
                <a:lnTo>
                  <a:pt x="633666" y="68427"/>
                </a:lnTo>
                <a:lnTo>
                  <a:pt x="635000" y="60121"/>
                </a:lnTo>
                <a:lnTo>
                  <a:pt x="635850" y="54864"/>
                </a:lnTo>
                <a:close/>
              </a:path>
              <a:path w="825500" h="108585">
                <a:moveTo>
                  <a:pt x="701344" y="84124"/>
                </a:moveTo>
                <a:lnTo>
                  <a:pt x="691400" y="64808"/>
                </a:lnTo>
                <a:lnTo>
                  <a:pt x="688771" y="59893"/>
                </a:lnTo>
                <a:lnTo>
                  <a:pt x="685914" y="56578"/>
                </a:lnTo>
                <a:lnTo>
                  <a:pt x="679284" y="54864"/>
                </a:lnTo>
                <a:lnTo>
                  <a:pt x="683856" y="53492"/>
                </a:lnTo>
                <a:lnTo>
                  <a:pt x="686028" y="51435"/>
                </a:lnTo>
                <a:lnTo>
                  <a:pt x="691515" y="39890"/>
                </a:lnTo>
                <a:lnTo>
                  <a:pt x="692886" y="38404"/>
                </a:lnTo>
                <a:lnTo>
                  <a:pt x="697915" y="38404"/>
                </a:lnTo>
                <a:lnTo>
                  <a:pt x="697915" y="25146"/>
                </a:lnTo>
                <a:lnTo>
                  <a:pt x="671169" y="47663"/>
                </a:lnTo>
                <a:lnTo>
                  <a:pt x="670026" y="49149"/>
                </a:lnTo>
                <a:lnTo>
                  <a:pt x="664311" y="49149"/>
                </a:lnTo>
                <a:lnTo>
                  <a:pt x="664311" y="25831"/>
                </a:lnTo>
                <a:lnTo>
                  <a:pt x="645909" y="25831"/>
                </a:lnTo>
                <a:lnTo>
                  <a:pt x="645909" y="84124"/>
                </a:lnTo>
                <a:lnTo>
                  <a:pt x="664311" y="84124"/>
                </a:lnTo>
                <a:lnTo>
                  <a:pt x="664311" y="60807"/>
                </a:lnTo>
                <a:lnTo>
                  <a:pt x="664540" y="60807"/>
                </a:lnTo>
                <a:lnTo>
                  <a:pt x="670026" y="60807"/>
                </a:lnTo>
                <a:lnTo>
                  <a:pt x="671741" y="62865"/>
                </a:lnTo>
                <a:lnTo>
                  <a:pt x="682371" y="84124"/>
                </a:lnTo>
                <a:lnTo>
                  <a:pt x="701344" y="84124"/>
                </a:lnTo>
                <a:close/>
              </a:path>
              <a:path w="825500" h="108585">
                <a:moveTo>
                  <a:pt x="759752" y="53263"/>
                </a:moveTo>
                <a:lnTo>
                  <a:pt x="759244" y="49720"/>
                </a:lnTo>
                <a:lnTo>
                  <a:pt x="757936" y="40525"/>
                </a:lnTo>
                <a:lnTo>
                  <a:pt x="755954" y="37033"/>
                </a:lnTo>
                <a:lnTo>
                  <a:pt x="752805" y="31534"/>
                </a:lnTo>
                <a:lnTo>
                  <a:pt x="744804" y="26212"/>
                </a:lnTo>
                <a:lnTo>
                  <a:pt x="742835" y="25882"/>
                </a:lnTo>
                <a:lnTo>
                  <a:pt x="742835" y="49720"/>
                </a:lnTo>
                <a:lnTo>
                  <a:pt x="723633" y="49720"/>
                </a:lnTo>
                <a:lnTo>
                  <a:pt x="724319" y="41148"/>
                </a:lnTo>
                <a:lnTo>
                  <a:pt x="728319" y="37033"/>
                </a:lnTo>
                <a:lnTo>
                  <a:pt x="739063" y="37033"/>
                </a:lnTo>
                <a:lnTo>
                  <a:pt x="742772" y="40525"/>
                </a:lnTo>
                <a:lnTo>
                  <a:pt x="742835" y="49720"/>
                </a:lnTo>
                <a:lnTo>
                  <a:pt x="742835" y="25882"/>
                </a:lnTo>
                <a:lnTo>
                  <a:pt x="707237" y="42303"/>
                </a:lnTo>
                <a:lnTo>
                  <a:pt x="705002" y="55892"/>
                </a:lnTo>
                <a:lnTo>
                  <a:pt x="707110" y="68821"/>
                </a:lnTo>
                <a:lnTo>
                  <a:pt x="713117" y="78066"/>
                </a:lnTo>
                <a:lnTo>
                  <a:pt x="722553" y="83642"/>
                </a:lnTo>
                <a:lnTo>
                  <a:pt x="734949" y="85496"/>
                </a:lnTo>
                <a:lnTo>
                  <a:pt x="743292" y="85496"/>
                </a:lnTo>
                <a:lnTo>
                  <a:pt x="751979" y="83439"/>
                </a:lnTo>
                <a:lnTo>
                  <a:pt x="758151" y="80581"/>
                </a:lnTo>
                <a:lnTo>
                  <a:pt x="755916" y="72466"/>
                </a:lnTo>
                <a:lnTo>
                  <a:pt x="754722" y="68122"/>
                </a:lnTo>
                <a:lnTo>
                  <a:pt x="748322" y="70866"/>
                </a:lnTo>
                <a:lnTo>
                  <a:pt x="742950" y="72466"/>
                </a:lnTo>
                <a:lnTo>
                  <a:pt x="730605" y="72466"/>
                </a:lnTo>
                <a:lnTo>
                  <a:pt x="725233" y="69723"/>
                </a:lnTo>
                <a:lnTo>
                  <a:pt x="723861" y="60350"/>
                </a:lnTo>
                <a:lnTo>
                  <a:pt x="759294" y="60350"/>
                </a:lnTo>
                <a:lnTo>
                  <a:pt x="759637" y="58064"/>
                </a:lnTo>
                <a:lnTo>
                  <a:pt x="759752" y="53263"/>
                </a:lnTo>
                <a:close/>
              </a:path>
              <a:path w="825500" h="108585">
                <a:moveTo>
                  <a:pt x="799757" y="54978"/>
                </a:moveTo>
                <a:lnTo>
                  <a:pt x="783983" y="28575"/>
                </a:lnTo>
                <a:lnTo>
                  <a:pt x="767410" y="28575"/>
                </a:lnTo>
                <a:lnTo>
                  <a:pt x="782497" y="54978"/>
                </a:lnTo>
                <a:lnTo>
                  <a:pt x="767410" y="81381"/>
                </a:lnTo>
                <a:lnTo>
                  <a:pt x="783983" y="81381"/>
                </a:lnTo>
                <a:lnTo>
                  <a:pt x="799757" y="54978"/>
                </a:lnTo>
                <a:close/>
              </a:path>
              <a:path w="825500" h="108585">
                <a:moveTo>
                  <a:pt x="824903" y="54978"/>
                </a:moveTo>
                <a:lnTo>
                  <a:pt x="809129" y="28575"/>
                </a:lnTo>
                <a:lnTo>
                  <a:pt x="792556" y="28575"/>
                </a:lnTo>
                <a:lnTo>
                  <a:pt x="807643" y="54978"/>
                </a:lnTo>
                <a:lnTo>
                  <a:pt x="792556" y="81381"/>
                </a:lnTo>
                <a:lnTo>
                  <a:pt x="809129" y="81381"/>
                </a:lnTo>
                <a:lnTo>
                  <a:pt x="824903" y="54978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36936" y="3917339"/>
            <a:ext cx="3478529" cy="259079"/>
            <a:chOff x="536936" y="3917339"/>
            <a:chExt cx="3478529" cy="2590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936" y="3917339"/>
              <a:ext cx="3436929" cy="2586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83010" y="3960201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5" h="8254">
                  <a:moveTo>
                    <a:pt x="32115" y="0"/>
                  </a:moveTo>
                  <a:lnTo>
                    <a:pt x="0" y="0"/>
                  </a:lnTo>
                  <a:lnTo>
                    <a:pt x="0" y="7656"/>
                  </a:lnTo>
                  <a:lnTo>
                    <a:pt x="32115" y="7656"/>
                  </a:lnTo>
                  <a:lnTo>
                    <a:pt x="32115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44709" y="4463557"/>
            <a:ext cx="962025" cy="106680"/>
            <a:chOff x="544709" y="4463557"/>
            <a:chExt cx="962025" cy="1066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709" y="4463557"/>
              <a:ext cx="328391" cy="836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13447" y="4465276"/>
              <a:ext cx="593725" cy="104775"/>
            </a:xfrm>
            <a:custGeom>
              <a:avLst/>
              <a:gdLst/>
              <a:ahLst/>
              <a:cxnLst/>
              <a:rect l="l" t="t" r="r" b="b"/>
              <a:pathLst>
                <a:path w="593725" h="104775">
                  <a:moveTo>
                    <a:pt x="70408" y="80581"/>
                  </a:moveTo>
                  <a:lnTo>
                    <a:pt x="65036" y="22288"/>
                  </a:lnTo>
                  <a:lnTo>
                    <a:pt x="53606" y="22288"/>
                  </a:lnTo>
                  <a:lnTo>
                    <a:pt x="36576" y="65951"/>
                  </a:lnTo>
                  <a:lnTo>
                    <a:pt x="35318" y="70637"/>
                  </a:lnTo>
                  <a:lnTo>
                    <a:pt x="35090" y="70637"/>
                  </a:lnTo>
                  <a:lnTo>
                    <a:pt x="33947" y="65951"/>
                  </a:lnTo>
                  <a:lnTo>
                    <a:pt x="17259" y="22288"/>
                  </a:lnTo>
                  <a:lnTo>
                    <a:pt x="5715" y="22288"/>
                  </a:lnTo>
                  <a:lnTo>
                    <a:pt x="0" y="80581"/>
                  </a:lnTo>
                  <a:lnTo>
                    <a:pt x="8915" y="80581"/>
                  </a:lnTo>
                  <a:lnTo>
                    <a:pt x="12001" y="43319"/>
                  </a:lnTo>
                  <a:lnTo>
                    <a:pt x="12344" y="36347"/>
                  </a:lnTo>
                  <a:lnTo>
                    <a:pt x="12344" y="32689"/>
                  </a:lnTo>
                  <a:lnTo>
                    <a:pt x="12573" y="32689"/>
                  </a:lnTo>
                  <a:lnTo>
                    <a:pt x="13144" y="36233"/>
                  </a:lnTo>
                  <a:lnTo>
                    <a:pt x="30861" y="80581"/>
                  </a:lnTo>
                  <a:lnTo>
                    <a:pt x="39090" y="80581"/>
                  </a:lnTo>
                  <a:lnTo>
                    <a:pt x="54635" y="41948"/>
                  </a:lnTo>
                  <a:lnTo>
                    <a:pt x="57035" y="35318"/>
                  </a:lnTo>
                  <a:lnTo>
                    <a:pt x="57492" y="32689"/>
                  </a:lnTo>
                  <a:lnTo>
                    <a:pt x="57721" y="32689"/>
                  </a:lnTo>
                  <a:lnTo>
                    <a:pt x="57721" y="36347"/>
                  </a:lnTo>
                  <a:lnTo>
                    <a:pt x="58407" y="47205"/>
                  </a:lnTo>
                  <a:lnTo>
                    <a:pt x="61150" y="80581"/>
                  </a:lnTo>
                  <a:lnTo>
                    <a:pt x="70408" y="80581"/>
                  </a:lnTo>
                  <a:close/>
                </a:path>
                <a:path w="593725" h="104775">
                  <a:moveTo>
                    <a:pt x="96697" y="22288"/>
                  </a:moveTo>
                  <a:lnTo>
                    <a:pt x="86868" y="22288"/>
                  </a:lnTo>
                  <a:lnTo>
                    <a:pt x="86868" y="80581"/>
                  </a:lnTo>
                  <a:lnTo>
                    <a:pt x="96697" y="80581"/>
                  </a:lnTo>
                  <a:lnTo>
                    <a:pt x="96697" y="22288"/>
                  </a:lnTo>
                  <a:close/>
                </a:path>
                <a:path w="593725" h="104775">
                  <a:moveTo>
                    <a:pt x="97955" y="2628"/>
                  </a:moveTo>
                  <a:lnTo>
                    <a:pt x="95440" y="0"/>
                  </a:lnTo>
                  <a:lnTo>
                    <a:pt x="88125" y="0"/>
                  </a:lnTo>
                  <a:lnTo>
                    <a:pt x="85610" y="2628"/>
                  </a:lnTo>
                  <a:lnTo>
                    <a:pt x="85610" y="9486"/>
                  </a:lnTo>
                  <a:lnTo>
                    <a:pt x="88125" y="12115"/>
                  </a:lnTo>
                  <a:lnTo>
                    <a:pt x="95440" y="12115"/>
                  </a:lnTo>
                  <a:lnTo>
                    <a:pt x="97955" y="9486"/>
                  </a:lnTo>
                  <a:lnTo>
                    <a:pt x="97955" y="2628"/>
                  </a:lnTo>
                  <a:close/>
                </a:path>
                <a:path w="593725" h="104775">
                  <a:moveTo>
                    <a:pt x="162991" y="22288"/>
                  </a:moveTo>
                  <a:lnTo>
                    <a:pt x="153162" y="22288"/>
                  </a:lnTo>
                  <a:lnTo>
                    <a:pt x="153162" y="45948"/>
                  </a:lnTo>
                  <a:lnTo>
                    <a:pt x="124587" y="45948"/>
                  </a:lnTo>
                  <a:lnTo>
                    <a:pt x="124587" y="22288"/>
                  </a:lnTo>
                  <a:lnTo>
                    <a:pt x="114757" y="22288"/>
                  </a:lnTo>
                  <a:lnTo>
                    <a:pt x="114757" y="80581"/>
                  </a:lnTo>
                  <a:lnTo>
                    <a:pt x="124587" y="80581"/>
                  </a:lnTo>
                  <a:lnTo>
                    <a:pt x="124587" y="53835"/>
                  </a:lnTo>
                  <a:lnTo>
                    <a:pt x="153162" y="53835"/>
                  </a:lnTo>
                  <a:lnTo>
                    <a:pt x="153162" y="80581"/>
                  </a:lnTo>
                  <a:lnTo>
                    <a:pt x="162991" y="80581"/>
                  </a:lnTo>
                  <a:lnTo>
                    <a:pt x="162991" y="22288"/>
                  </a:lnTo>
                  <a:close/>
                </a:path>
                <a:path w="593725" h="104775">
                  <a:moveTo>
                    <a:pt x="236943" y="73266"/>
                  </a:moveTo>
                  <a:lnTo>
                    <a:pt x="230771" y="73266"/>
                  </a:lnTo>
                  <a:lnTo>
                    <a:pt x="230771" y="72809"/>
                  </a:lnTo>
                  <a:lnTo>
                    <a:pt x="230771" y="30289"/>
                  </a:lnTo>
                  <a:lnTo>
                    <a:pt x="230771" y="22288"/>
                  </a:lnTo>
                  <a:lnTo>
                    <a:pt x="221170" y="22288"/>
                  </a:lnTo>
                  <a:lnTo>
                    <a:pt x="221170" y="30289"/>
                  </a:lnTo>
                  <a:lnTo>
                    <a:pt x="221170" y="72809"/>
                  </a:lnTo>
                  <a:lnTo>
                    <a:pt x="191223" y="72809"/>
                  </a:lnTo>
                  <a:lnTo>
                    <a:pt x="194970" y="67437"/>
                  </a:lnTo>
                  <a:lnTo>
                    <a:pt x="198107" y="59436"/>
                  </a:lnTo>
                  <a:lnTo>
                    <a:pt x="200444" y="47447"/>
                  </a:lnTo>
                  <a:lnTo>
                    <a:pt x="201739" y="30289"/>
                  </a:lnTo>
                  <a:lnTo>
                    <a:pt x="221170" y="30289"/>
                  </a:lnTo>
                  <a:lnTo>
                    <a:pt x="221170" y="22288"/>
                  </a:lnTo>
                  <a:lnTo>
                    <a:pt x="192938" y="22288"/>
                  </a:lnTo>
                  <a:lnTo>
                    <a:pt x="191897" y="43611"/>
                  </a:lnTo>
                  <a:lnTo>
                    <a:pt x="189103" y="58102"/>
                  </a:lnTo>
                  <a:lnTo>
                    <a:pt x="185026" y="67437"/>
                  </a:lnTo>
                  <a:lnTo>
                    <a:pt x="180136" y="73266"/>
                  </a:lnTo>
                  <a:lnTo>
                    <a:pt x="175564" y="73266"/>
                  </a:lnTo>
                  <a:lnTo>
                    <a:pt x="175564" y="95440"/>
                  </a:lnTo>
                  <a:lnTo>
                    <a:pt x="184937" y="95440"/>
                  </a:lnTo>
                  <a:lnTo>
                    <a:pt x="184937" y="80581"/>
                  </a:lnTo>
                  <a:lnTo>
                    <a:pt x="227571" y="80581"/>
                  </a:lnTo>
                  <a:lnTo>
                    <a:pt x="227571" y="95440"/>
                  </a:lnTo>
                  <a:lnTo>
                    <a:pt x="236943" y="95440"/>
                  </a:lnTo>
                  <a:lnTo>
                    <a:pt x="236943" y="80581"/>
                  </a:lnTo>
                  <a:lnTo>
                    <a:pt x="236943" y="73266"/>
                  </a:lnTo>
                  <a:close/>
                </a:path>
                <a:path w="593725" h="104775">
                  <a:moveTo>
                    <a:pt x="297980" y="48806"/>
                  </a:moveTo>
                  <a:lnTo>
                    <a:pt x="297675" y="46634"/>
                  </a:lnTo>
                  <a:lnTo>
                    <a:pt x="296291" y="36690"/>
                  </a:lnTo>
                  <a:lnTo>
                    <a:pt x="291807" y="28460"/>
                  </a:lnTo>
                  <a:lnTo>
                    <a:pt x="291541" y="27965"/>
                  </a:lnTo>
                  <a:lnTo>
                    <a:pt x="288607" y="25882"/>
                  </a:lnTo>
                  <a:lnTo>
                    <a:pt x="288607" y="46634"/>
                  </a:lnTo>
                  <a:lnTo>
                    <a:pt x="257517" y="46634"/>
                  </a:lnTo>
                  <a:lnTo>
                    <a:pt x="258775" y="34975"/>
                  </a:lnTo>
                  <a:lnTo>
                    <a:pt x="265061" y="28460"/>
                  </a:lnTo>
                  <a:lnTo>
                    <a:pt x="282435" y="28460"/>
                  </a:lnTo>
                  <a:lnTo>
                    <a:pt x="288493" y="33832"/>
                  </a:lnTo>
                  <a:lnTo>
                    <a:pt x="288607" y="46634"/>
                  </a:lnTo>
                  <a:lnTo>
                    <a:pt x="288607" y="25882"/>
                  </a:lnTo>
                  <a:lnTo>
                    <a:pt x="284137" y="22682"/>
                  </a:lnTo>
                  <a:lnTo>
                    <a:pt x="274548" y="20916"/>
                  </a:lnTo>
                  <a:lnTo>
                    <a:pt x="263969" y="22948"/>
                  </a:lnTo>
                  <a:lnTo>
                    <a:pt x="255409" y="28956"/>
                  </a:lnTo>
                  <a:lnTo>
                    <a:pt x="249669" y="38811"/>
                  </a:lnTo>
                  <a:lnTo>
                    <a:pt x="247573" y="52349"/>
                  </a:lnTo>
                  <a:lnTo>
                    <a:pt x="249529" y="65227"/>
                  </a:lnTo>
                  <a:lnTo>
                    <a:pt x="255028" y="74485"/>
                  </a:lnTo>
                  <a:lnTo>
                    <a:pt x="263588" y="80073"/>
                  </a:lnTo>
                  <a:lnTo>
                    <a:pt x="274662" y="81953"/>
                  </a:lnTo>
                  <a:lnTo>
                    <a:pt x="282206" y="81953"/>
                  </a:lnTo>
                  <a:lnTo>
                    <a:pt x="290207" y="79781"/>
                  </a:lnTo>
                  <a:lnTo>
                    <a:pt x="296379" y="76009"/>
                  </a:lnTo>
                  <a:lnTo>
                    <a:pt x="295757" y="74180"/>
                  </a:lnTo>
                  <a:lnTo>
                    <a:pt x="293865" y="68580"/>
                  </a:lnTo>
                  <a:lnTo>
                    <a:pt x="287693" y="72123"/>
                  </a:lnTo>
                  <a:lnTo>
                    <a:pt x="281978" y="74180"/>
                  </a:lnTo>
                  <a:lnTo>
                    <a:pt x="275920" y="74180"/>
                  </a:lnTo>
                  <a:lnTo>
                    <a:pt x="268706" y="72986"/>
                  </a:lnTo>
                  <a:lnTo>
                    <a:pt x="263029" y="69291"/>
                  </a:lnTo>
                  <a:lnTo>
                    <a:pt x="259207" y="62903"/>
                  </a:lnTo>
                  <a:lnTo>
                    <a:pt x="257517" y="53606"/>
                  </a:lnTo>
                  <a:lnTo>
                    <a:pt x="297751" y="53606"/>
                  </a:lnTo>
                  <a:lnTo>
                    <a:pt x="297916" y="52349"/>
                  </a:lnTo>
                  <a:lnTo>
                    <a:pt x="297980" y="48806"/>
                  </a:lnTo>
                  <a:close/>
                </a:path>
                <a:path w="593725" h="104775">
                  <a:moveTo>
                    <a:pt x="356044" y="22288"/>
                  </a:moveTo>
                  <a:lnTo>
                    <a:pt x="305638" y="22288"/>
                  </a:lnTo>
                  <a:lnTo>
                    <a:pt x="305638" y="30289"/>
                  </a:lnTo>
                  <a:lnTo>
                    <a:pt x="325983" y="30289"/>
                  </a:lnTo>
                  <a:lnTo>
                    <a:pt x="325983" y="80581"/>
                  </a:lnTo>
                  <a:lnTo>
                    <a:pt x="335699" y="80581"/>
                  </a:lnTo>
                  <a:lnTo>
                    <a:pt x="335699" y="30289"/>
                  </a:lnTo>
                  <a:lnTo>
                    <a:pt x="356044" y="30289"/>
                  </a:lnTo>
                  <a:lnTo>
                    <a:pt x="356044" y="22288"/>
                  </a:lnTo>
                  <a:close/>
                </a:path>
                <a:path w="593725" h="104775">
                  <a:moveTo>
                    <a:pt x="412051" y="22288"/>
                  </a:moveTo>
                  <a:lnTo>
                    <a:pt x="361645" y="22288"/>
                  </a:lnTo>
                  <a:lnTo>
                    <a:pt x="361645" y="30289"/>
                  </a:lnTo>
                  <a:lnTo>
                    <a:pt x="381990" y="30289"/>
                  </a:lnTo>
                  <a:lnTo>
                    <a:pt x="381990" y="80581"/>
                  </a:lnTo>
                  <a:lnTo>
                    <a:pt x="391706" y="80581"/>
                  </a:lnTo>
                  <a:lnTo>
                    <a:pt x="391706" y="30289"/>
                  </a:lnTo>
                  <a:lnTo>
                    <a:pt x="412051" y="30289"/>
                  </a:lnTo>
                  <a:lnTo>
                    <a:pt x="412051" y="22288"/>
                  </a:lnTo>
                  <a:close/>
                </a:path>
                <a:path w="593725" h="104775">
                  <a:moveTo>
                    <a:pt x="470573" y="48806"/>
                  </a:moveTo>
                  <a:lnTo>
                    <a:pt x="470281" y="46634"/>
                  </a:lnTo>
                  <a:lnTo>
                    <a:pt x="468896" y="36690"/>
                  </a:lnTo>
                  <a:lnTo>
                    <a:pt x="464400" y="28460"/>
                  </a:lnTo>
                  <a:lnTo>
                    <a:pt x="464134" y="27965"/>
                  </a:lnTo>
                  <a:lnTo>
                    <a:pt x="461200" y="25869"/>
                  </a:lnTo>
                  <a:lnTo>
                    <a:pt x="461200" y="46634"/>
                  </a:lnTo>
                  <a:lnTo>
                    <a:pt x="430110" y="46634"/>
                  </a:lnTo>
                  <a:lnTo>
                    <a:pt x="431368" y="34975"/>
                  </a:lnTo>
                  <a:lnTo>
                    <a:pt x="437654" y="28460"/>
                  </a:lnTo>
                  <a:lnTo>
                    <a:pt x="455028" y="28460"/>
                  </a:lnTo>
                  <a:lnTo>
                    <a:pt x="461086" y="33832"/>
                  </a:lnTo>
                  <a:lnTo>
                    <a:pt x="461200" y="46634"/>
                  </a:lnTo>
                  <a:lnTo>
                    <a:pt x="461200" y="25869"/>
                  </a:lnTo>
                  <a:lnTo>
                    <a:pt x="456742" y="22682"/>
                  </a:lnTo>
                  <a:lnTo>
                    <a:pt x="447154" y="20916"/>
                  </a:lnTo>
                  <a:lnTo>
                    <a:pt x="436562" y="22948"/>
                  </a:lnTo>
                  <a:lnTo>
                    <a:pt x="428002" y="28956"/>
                  </a:lnTo>
                  <a:lnTo>
                    <a:pt x="422262" y="38811"/>
                  </a:lnTo>
                  <a:lnTo>
                    <a:pt x="420179" y="52349"/>
                  </a:lnTo>
                  <a:lnTo>
                    <a:pt x="422122" y="65227"/>
                  </a:lnTo>
                  <a:lnTo>
                    <a:pt x="427634" y="74485"/>
                  </a:lnTo>
                  <a:lnTo>
                    <a:pt x="436181" y="80073"/>
                  </a:lnTo>
                  <a:lnTo>
                    <a:pt x="447255" y="81953"/>
                  </a:lnTo>
                  <a:lnTo>
                    <a:pt x="454799" y="81953"/>
                  </a:lnTo>
                  <a:lnTo>
                    <a:pt x="462800" y="79781"/>
                  </a:lnTo>
                  <a:lnTo>
                    <a:pt x="468972" y="76009"/>
                  </a:lnTo>
                  <a:lnTo>
                    <a:pt x="468363" y="74180"/>
                  </a:lnTo>
                  <a:lnTo>
                    <a:pt x="466458" y="68580"/>
                  </a:lnTo>
                  <a:lnTo>
                    <a:pt x="460286" y="72123"/>
                  </a:lnTo>
                  <a:lnTo>
                    <a:pt x="454571" y="74180"/>
                  </a:lnTo>
                  <a:lnTo>
                    <a:pt x="448525" y="74180"/>
                  </a:lnTo>
                  <a:lnTo>
                    <a:pt x="441299" y="72986"/>
                  </a:lnTo>
                  <a:lnTo>
                    <a:pt x="435635" y="69291"/>
                  </a:lnTo>
                  <a:lnTo>
                    <a:pt x="431800" y="62903"/>
                  </a:lnTo>
                  <a:lnTo>
                    <a:pt x="430110" y="53606"/>
                  </a:lnTo>
                  <a:lnTo>
                    <a:pt x="470344" y="53606"/>
                  </a:lnTo>
                  <a:lnTo>
                    <a:pt x="470522" y="52349"/>
                  </a:lnTo>
                  <a:lnTo>
                    <a:pt x="470573" y="48806"/>
                  </a:lnTo>
                  <a:close/>
                </a:path>
                <a:path w="593725" h="104775">
                  <a:moveTo>
                    <a:pt x="536536" y="50863"/>
                  </a:moveTo>
                  <a:lnTo>
                    <a:pt x="534847" y="37934"/>
                  </a:lnTo>
                  <a:lnTo>
                    <a:pt x="530618" y="29489"/>
                  </a:lnTo>
                  <a:lnTo>
                    <a:pt x="530161" y="28562"/>
                  </a:lnTo>
                  <a:lnTo>
                    <a:pt x="526707" y="25806"/>
                  </a:lnTo>
                  <a:lnTo>
                    <a:pt x="526707" y="51549"/>
                  </a:lnTo>
                  <a:lnTo>
                    <a:pt x="525576" y="61442"/>
                  </a:lnTo>
                  <a:lnTo>
                    <a:pt x="522389" y="68389"/>
                  </a:lnTo>
                  <a:lnTo>
                    <a:pt x="517448" y="72491"/>
                  </a:lnTo>
                  <a:lnTo>
                    <a:pt x="511035" y="73837"/>
                  </a:lnTo>
                  <a:lnTo>
                    <a:pt x="505091" y="73837"/>
                  </a:lnTo>
                  <a:lnTo>
                    <a:pt x="503999" y="73266"/>
                  </a:lnTo>
                  <a:lnTo>
                    <a:pt x="499605" y="70980"/>
                  </a:lnTo>
                  <a:lnTo>
                    <a:pt x="494931" y="65608"/>
                  </a:lnTo>
                  <a:lnTo>
                    <a:pt x="494931" y="38290"/>
                  </a:lnTo>
                  <a:lnTo>
                    <a:pt x="499846" y="32804"/>
                  </a:lnTo>
                  <a:lnTo>
                    <a:pt x="503631" y="30518"/>
                  </a:lnTo>
                  <a:lnTo>
                    <a:pt x="505333" y="29489"/>
                  </a:lnTo>
                  <a:lnTo>
                    <a:pt x="511492" y="29489"/>
                  </a:lnTo>
                  <a:lnTo>
                    <a:pt x="517728" y="30835"/>
                  </a:lnTo>
                  <a:lnTo>
                    <a:pt x="522528" y="34899"/>
                  </a:lnTo>
                  <a:lnTo>
                    <a:pt x="525614" y="41783"/>
                  </a:lnTo>
                  <a:lnTo>
                    <a:pt x="526707" y="51549"/>
                  </a:lnTo>
                  <a:lnTo>
                    <a:pt x="526707" y="25806"/>
                  </a:lnTo>
                  <a:lnTo>
                    <a:pt x="523024" y="22847"/>
                  </a:lnTo>
                  <a:lnTo>
                    <a:pt x="514019" y="20916"/>
                  </a:lnTo>
                  <a:lnTo>
                    <a:pt x="506361" y="20916"/>
                  </a:lnTo>
                  <a:lnTo>
                    <a:pt x="499960" y="24574"/>
                  </a:lnTo>
                  <a:lnTo>
                    <a:pt x="494931" y="30518"/>
                  </a:lnTo>
                  <a:lnTo>
                    <a:pt x="494931" y="22288"/>
                  </a:lnTo>
                  <a:lnTo>
                    <a:pt x="485101" y="22288"/>
                  </a:lnTo>
                  <a:lnTo>
                    <a:pt x="485101" y="104584"/>
                  </a:lnTo>
                  <a:lnTo>
                    <a:pt x="494931" y="104584"/>
                  </a:lnTo>
                  <a:lnTo>
                    <a:pt x="494931" y="73266"/>
                  </a:lnTo>
                  <a:lnTo>
                    <a:pt x="499960" y="79095"/>
                  </a:lnTo>
                  <a:lnTo>
                    <a:pt x="505675" y="81953"/>
                  </a:lnTo>
                  <a:lnTo>
                    <a:pt x="512648" y="81953"/>
                  </a:lnTo>
                  <a:lnTo>
                    <a:pt x="522058" y="79971"/>
                  </a:lnTo>
                  <a:lnTo>
                    <a:pt x="529640" y="74079"/>
                  </a:lnTo>
                  <a:lnTo>
                    <a:pt x="529767" y="73837"/>
                  </a:lnTo>
                  <a:lnTo>
                    <a:pt x="534695" y="64350"/>
                  </a:lnTo>
                  <a:lnTo>
                    <a:pt x="536536" y="50863"/>
                  </a:lnTo>
                  <a:close/>
                </a:path>
                <a:path w="593725" h="104775">
                  <a:moveTo>
                    <a:pt x="561111" y="22288"/>
                  </a:moveTo>
                  <a:lnTo>
                    <a:pt x="551281" y="22288"/>
                  </a:lnTo>
                  <a:lnTo>
                    <a:pt x="551281" y="80581"/>
                  </a:lnTo>
                  <a:lnTo>
                    <a:pt x="561111" y="80581"/>
                  </a:lnTo>
                  <a:lnTo>
                    <a:pt x="561111" y="22288"/>
                  </a:lnTo>
                  <a:close/>
                </a:path>
                <a:path w="593725" h="104775">
                  <a:moveTo>
                    <a:pt x="562368" y="2628"/>
                  </a:moveTo>
                  <a:lnTo>
                    <a:pt x="559854" y="0"/>
                  </a:lnTo>
                  <a:lnTo>
                    <a:pt x="552538" y="0"/>
                  </a:lnTo>
                  <a:lnTo>
                    <a:pt x="550024" y="2628"/>
                  </a:lnTo>
                  <a:lnTo>
                    <a:pt x="550024" y="9486"/>
                  </a:lnTo>
                  <a:lnTo>
                    <a:pt x="552538" y="12115"/>
                  </a:lnTo>
                  <a:lnTo>
                    <a:pt x="559854" y="12115"/>
                  </a:lnTo>
                  <a:lnTo>
                    <a:pt x="562368" y="9486"/>
                  </a:lnTo>
                  <a:lnTo>
                    <a:pt x="562368" y="2628"/>
                  </a:lnTo>
                  <a:close/>
                </a:path>
                <a:path w="593725" h="104775">
                  <a:moveTo>
                    <a:pt x="593229" y="71551"/>
                  </a:moveTo>
                  <a:lnTo>
                    <a:pt x="590600" y="68694"/>
                  </a:lnTo>
                  <a:lnTo>
                    <a:pt x="582714" y="68694"/>
                  </a:lnTo>
                  <a:lnTo>
                    <a:pt x="579970" y="71551"/>
                  </a:lnTo>
                  <a:lnTo>
                    <a:pt x="579970" y="79095"/>
                  </a:lnTo>
                  <a:lnTo>
                    <a:pt x="582714" y="81953"/>
                  </a:lnTo>
                  <a:lnTo>
                    <a:pt x="590600" y="81953"/>
                  </a:lnTo>
                  <a:lnTo>
                    <a:pt x="593229" y="79095"/>
                  </a:lnTo>
                  <a:lnTo>
                    <a:pt x="593229" y="71551"/>
                  </a:lnTo>
                  <a:close/>
                </a:path>
                <a:path w="593725" h="104775">
                  <a:moveTo>
                    <a:pt x="593229" y="27203"/>
                  </a:moveTo>
                  <a:lnTo>
                    <a:pt x="590600" y="24345"/>
                  </a:lnTo>
                  <a:lnTo>
                    <a:pt x="582714" y="24345"/>
                  </a:lnTo>
                  <a:lnTo>
                    <a:pt x="579970" y="27203"/>
                  </a:lnTo>
                  <a:lnTo>
                    <a:pt x="579970" y="34747"/>
                  </a:lnTo>
                  <a:lnTo>
                    <a:pt x="582714" y="37604"/>
                  </a:lnTo>
                  <a:lnTo>
                    <a:pt x="590600" y="37604"/>
                  </a:lnTo>
                  <a:lnTo>
                    <a:pt x="593229" y="34747"/>
                  </a:lnTo>
                  <a:lnTo>
                    <a:pt x="593229" y="27203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42354" y="469360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4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4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0848" y="4658637"/>
            <a:ext cx="2097439" cy="108813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42354" y="489051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848" y="4855546"/>
            <a:ext cx="1595649" cy="108813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42354" y="508742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0848" y="5052455"/>
            <a:ext cx="3221132" cy="108813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40824" y="5840091"/>
            <a:ext cx="3806825" cy="108585"/>
            <a:chOff x="540824" y="5840091"/>
            <a:chExt cx="3806825" cy="108585"/>
          </a:xfrm>
        </p:grpSpPr>
        <p:sp>
          <p:nvSpPr>
            <p:cNvPr id="16" name="object 16"/>
            <p:cNvSpPr/>
            <p:nvPr/>
          </p:nvSpPr>
          <p:spPr>
            <a:xfrm>
              <a:off x="540816" y="5841930"/>
              <a:ext cx="176530" cy="82550"/>
            </a:xfrm>
            <a:custGeom>
              <a:avLst/>
              <a:gdLst/>
              <a:ahLst/>
              <a:cxnLst/>
              <a:rect l="l" t="t" r="r" b="b"/>
              <a:pathLst>
                <a:path w="176529" h="82550">
                  <a:moveTo>
                    <a:pt x="60121" y="0"/>
                  </a:moveTo>
                  <a:lnTo>
                    <a:pt x="50177" y="0"/>
                  </a:lnTo>
                  <a:lnTo>
                    <a:pt x="50177" y="8801"/>
                  </a:lnTo>
                  <a:lnTo>
                    <a:pt x="50177" y="37719"/>
                  </a:lnTo>
                  <a:lnTo>
                    <a:pt x="20116" y="37719"/>
                  </a:lnTo>
                  <a:lnTo>
                    <a:pt x="14287" y="33261"/>
                  </a:lnTo>
                  <a:lnTo>
                    <a:pt x="14389" y="13068"/>
                  </a:lnTo>
                  <a:lnTo>
                    <a:pt x="20116" y="8801"/>
                  </a:lnTo>
                  <a:lnTo>
                    <a:pt x="50177" y="8801"/>
                  </a:lnTo>
                  <a:lnTo>
                    <a:pt x="50177" y="0"/>
                  </a:lnTo>
                  <a:lnTo>
                    <a:pt x="32461" y="0"/>
                  </a:lnTo>
                  <a:lnTo>
                    <a:pt x="20637" y="1447"/>
                  </a:lnTo>
                  <a:lnTo>
                    <a:pt x="11798" y="5816"/>
                  </a:lnTo>
                  <a:lnTo>
                    <a:pt x="6261" y="13068"/>
                  </a:lnTo>
                  <a:lnTo>
                    <a:pt x="4343" y="23202"/>
                  </a:lnTo>
                  <a:lnTo>
                    <a:pt x="5486" y="31191"/>
                  </a:lnTo>
                  <a:lnTo>
                    <a:pt x="8902" y="37465"/>
                  </a:lnTo>
                  <a:lnTo>
                    <a:pt x="14617" y="42024"/>
                  </a:lnTo>
                  <a:lnTo>
                    <a:pt x="22631" y="44805"/>
                  </a:lnTo>
                  <a:lnTo>
                    <a:pt x="0" y="82296"/>
                  </a:lnTo>
                  <a:lnTo>
                    <a:pt x="10972" y="82296"/>
                  </a:lnTo>
                  <a:lnTo>
                    <a:pt x="32804" y="45605"/>
                  </a:lnTo>
                  <a:lnTo>
                    <a:pt x="50177" y="45605"/>
                  </a:lnTo>
                  <a:lnTo>
                    <a:pt x="50177" y="82296"/>
                  </a:lnTo>
                  <a:lnTo>
                    <a:pt x="60121" y="82296"/>
                  </a:lnTo>
                  <a:lnTo>
                    <a:pt x="60121" y="45605"/>
                  </a:lnTo>
                  <a:lnTo>
                    <a:pt x="60121" y="37719"/>
                  </a:lnTo>
                  <a:lnTo>
                    <a:pt x="60121" y="8801"/>
                  </a:lnTo>
                  <a:lnTo>
                    <a:pt x="60121" y="0"/>
                  </a:lnTo>
                  <a:close/>
                </a:path>
                <a:path w="176529" h="82550">
                  <a:moveTo>
                    <a:pt x="116357" y="24003"/>
                  </a:moveTo>
                  <a:lnTo>
                    <a:pt x="80695" y="24003"/>
                  </a:lnTo>
                  <a:lnTo>
                    <a:pt x="80695" y="47777"/>
                  </a:lnTo>
                  <a:lnTo>
                    <a:pt x="71780" y="47777"/>
                  </a:lnTo>
                  <a:lnTo>
                    <a:pt x="71780" y="55206"/>
                  </a:lnTo>
                  <a:lnTo>
                    <a:pt x="80695" y="55206"/>
                  </a:lnTo>
                  <a:lnTo>
                    <a:pt x="80695" y="82296"/>
                  </a:lnTo>
                  <a:lnTo>
                    <a:pt x="90525" y="82296"/>
                  </a:lnTo>
                  <a:lnTo>
                    <a:pt x="90525" y="55206"/>
                  </a:lnTo>
                  <a:lnTo>
                    <a:pt x="107213" y="55206"/>
                  </a:lnTo>
                  <a:lnTo>
                    <a:pt x="107213" y="47777"/>
                  </a:lnTo>
                  <a:lnTo>
                    <a:pt x="90525" y="47777"/>
                  </a:lnTo>
                  <a:lnTo>
                    <a:pt x="90525" y="32004"/>
                  </a:lnTo>
                  <a:lnTo>
                    <a:pt x="116357" y="32004"/>
                  </a:lnTo>
                  <a:lnTo>
                    <a:pt x="116357" y="24003"/>
                  </a:lnTo>
                  <a:close/>
                </a:path>
                <a:path w="176529" h="82550">
                  <a:moveTo>
                    <a:pt x="176364" y="24003"/>
                  </a:moveTo>
                  <a:lnTo>
                    <a:pt x="166535" y="24003"/>
                  </a:lnTo>
                  <a:lnTo>
                    <a:pt x="166535" y="47663"/>
                  </a:lnTo>
                  <a:lnTo>
                    <a:pt x="137960" y="47663"/>
                  </a:lnTo>
                  <a:lnTo>
                    <a:pt x="137960" y="24003"/>
                  </a:lnTo>
                  <a:lnTo>
                    <a:pt x="128130" y="24003"/>
                  </a:lnTo>
                  <a:lnTo>
                    <a:pt x="128130" y="82296"/>
                  </a:lnTo>
                  <a:lnTo>
                    <a:pt x="137960" y="82296"/>
                  </a:lnTo>
                  <a:lnTo>
                    <a:pt x="137960" y="55549"/>
                  </a:lnTo>
                  <a:lnTo>
                    <a:pt x="166535" y="55549"/>
                  </a:lnTo>
                  <a:lnTo>
                    <a:pt x="166535" y="82296"/>
                  </a:lnTo>
                  <a:lnTo>
                    <a:pt x="176364" y="82296"/>
                  </a:lnTo>
                  <a:lnTo>
                    <a:pt x="176364" y="24003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4673" y="5840091"/>
              <a:ext cx="3612503" cy="108130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539445" y="6016949"/>
            <a:ext cx="832485" cy="83820"/>
          </a:xfrm>
          <a:custGeom>
            <a:avLst/>
            <a:gdLst/>
            <a:ahLst/>
            <a:cxnLst/>
            <a:rect l="l" t="t" r="r" b="b"/>
            <a:pathLst>
              <a:path w="832485" h="83820">
                <a:moveTo>
                  <a:pt x="52806" y="30302"/>
                </a:moveTo>
                <a:lnTo>
                  <a:pt x="50723" y="16789"/>
                </a:lnTo>
                <a:lnTo>
                  <a:pt x="45402" y="7899"/>
                </a:lnTo>
                <a:lnTo>
                  <a:pt x="45072" y="7353"/>
                </a:lnTo>
                <a:lnTo>
                  <a:pt x="42964" y="5956"/>
                </a:lnTo>
                <a:lnTo>
                  <a:pt x="42964" y="30759"/>
                </a:lnTo>
                <a:lnTo>
                  <a:pt x="41668" y="41046"/>
                </a:lnTo>
                <a:lnTo>
                  <a:pt x="38125" y="48094"/>
                </a:lnTo>
                <a:lnTo>
                  <a:pt x="32854" y="52120"/>
                </a:lnTo>
                <a:lnTo>
                  <a:pt x="26403" y="53390"/>
                </a:lnTo>
                <a:lnTo>
                  <a:pt x="19951" y="52120"/>
                </a:lnTo>
                <a:lnTo>
                  <a:pt x="14693" y="48094"/>
                </a:lnTo>
                <a:lnTo>
                  <a:pt x="11137" y="41046"/>
                </a:lnTo>
                <a:lnTo>
                  <a:pt x="9842" y="30759"/>
                </a:lnTo>
                <a:lnTo>
                  <a:pt x="9867" y="30302"/>
                </a:lnTo>
                <a:lnTo>
                  <a:pt x="11137" y="20243"/>
                </a:lnTo>
                <a:lnTo>
                  <a:pt x="14693" y="13182"/>
                </a:lnTo>
                <a:lnTo>
                  <a:pt x="19951" y="9169"/>
                </a:lnTo>
                <a:lnTo>
                  <a:pt x="26403" y="7899"/>
                </a:lnTo>
                <a:lnTo>
                  <a:pt x="32854" y="9169"/>
                </a:lnTo>
                <a:lnTo>
                  <a:pt x="38125" y="13182"/>
                </a:lnTo>
                <a:lnTo>
                  <a:pt x="41668" y="20243"/>
                </a:lnTo>
                <a:lnTo>
                  <a:pt x="42938" y="30302"/>
                </a:lnTo>
                <a:lnTo>
                  <a:pt x="42964" y="30759"/>
                </a:lnTo>
                <a:lnTo>
                  <a:pt x="42964" y="5956"/>
                </a:lnTo>
                <a:lnTo>
                  <a:pt x="36753" y="1816"/>
                </a:lnTo>
                <a:lnTo>
                  <a:pt x="26631" y="0"/>
                </a:lnTo>
                <a:lnTo>
                  <a:pt x="16344" y="1854"/>
                </a:lnTo>
                <a:lnTo>
                  <a:pt x="7874" y="7493"/>
                </a:lnTo>
                <a:lnTo>
                  <a:pt x="2120" y="17081"/>
                </a:lnTo>
                <a:lnTo>
                  <a:pt x="0" y="30759"/>
                </a:lnTo>
                <a:lnTo>
                  <a:pt x="2082" y="44259"/>
                </a:lnTo>
                <a:lnTo>
                  <a:pt x="7734" y="53695"/>
                </a:lnTo>
                <a:lnTo>
                  <a:pt x="16052" y="59232"/>
                </a:lnTo>
                <a:lnTo>
                  <a:pt x="26174" y="61048"/>
                </a:lnTo>
                <a:lnTo>
                  <a:pt x="36461" y="59194"/>
                </a:lnTo>
                <a:lnTo>
                  <a:pt x="44932" y="53555"/>
                </a:lnTo>
                <a:lnTo>
                  <a:pt x="45034" y="53390"/>
                </a:lnTo>
                <a:lnTo>
                  <a:pt x="50685" y="43980"/>
                </a:lnTo>
                <a:lnTo>
                  <a:pt x="52806" y="30302"/>
                </a:lnTo>
                <a:close/>
              </a:path>
              <a:path w="832485" h="83820">
                <a:moveTo>
                  <a:pt x="118300" y="29959"/>
                </a:moveTo>
                <a:lnTo>
                  <a:pt x="116611" y="17030"/>
                </a:lnTo>
                <a:lnTo>
                  <a:pt x="112395" y="8585"/>
                </a:lnTo>
                <a:lnTo>
                  <a:pt x="111925" y="7645"/>
                </a:lnTo>
                <a:lnTo>
                  <a:pt x="108470" y="4889"/>
                </a:lnTo>
                <a:lnTo>
                  <a:pt x="108470" y="30632"/>
                </a:lnTo>
                <a:lnTo>
                  <a:pt x="107340" y="40538"/>
                </a:lnTo>
                <a:lnTo>
                  <a:pt x="104152" y="47485"/>
                </a:lnTo>
                <a:lnTo>
                  <a:pt x="99212" y="51587"/>
                </a:lnTo>
                <a:lnTo>
                  <a:pt x="92811" y="52933"/>
                </a:lnTo>
                <a:lnTo>
                  <a:pt x="86868" y="52933"/>
                </a:lnTo>
                <a:lnTo>
                  <a:pt x="85763" y="52362"/>
                </a:lnTo>
                <a:lnTo>
                  <a:pt x="81381" y="50076"/>
                </a:lnTo>
                <a:lnTo>
                  <a:pt x="76695" y="44704"/>
                </a:lnTo>
                <a:lnTo>
                  <a:pt x="76695" y="17373"/>
                </a:lnTo>
                <a:lnTo>
                  <a:pt x="81610" y="11887"/>
                </a:lnTo>
                <a:lnTo>
                  <a:pt x="85394" y="9601"/>
                </a:lnTo>
                <a:lnTo>
                  <a:pt x="87096" y="8585"/>
                </a:lnTo>
                <a:lnTo>
                  <a:pt x="93268" y="8585"/>
                </a:lnTo>
                <a:lnTo>
                  <a:pt x="99504" y="9918"/>
                </a:lnTo>
                <a:lnTo>
                  <a:pt x="104292" y="13995"/>
                </a:lnTo>
                <a:lnTo>
                  <a:pt x="107378" y="20878"/>
                </a:lnTo>
                <a:lnTo>
                  <a:pt x="108470" y="30632"/>
                </a:lnTo>
                <a:lnTo>
                  <a:pt x="108470" y="4889"/>
                </a:lnTo>
                <a:lnTo>
                  <a:pt x="104800" y="1943"/>
                </a:lnTo>
                <a:lnTo>
                  <a:pt x="95783" y="0"/>
                </a:lnTo>
                <a:lnTo>
                  <a:pt x="88125" y="0"/>
                </a:lnTo>
                <a:lnTo>
                  <a:pt x="81724" y="3657"/>
                </a:lnTo>
                <a:lnTo>
                  <a:pt x="76695" y="9601"/>
                </a:lnTo>
                <a:lnTo>
                  <a:pt x="76695" y="1371"/>
                </a:lnTo>
                <a:lnTo>
                  <a:pt x="66865" y="1371"/>
                </a:lnTo>
                <a:lnTo>
                  <a:pt x="66865" y="83680"/>
                </a:lnTo>
                <a:lnTo>
                  <a:pt x="76695" y="83680"/>
                </a:lnTo>
                <a:lnTo>
                  <a:pt x="76695" y="52362"/>
                </a:lnTo>
                <a:lnTo>
                  <a:pt x="81724" y="58191"/>
                </a:lnTo>
                <a:lnTo>
                  <a:pt x="87439" y="61048"/>
                </a:lnTo>
                <a:lnTo>
                  <a:pt x="94411" y="61048"/>
                </a:lnTo>
                <a:lnTo>
                  <a:pt x="103835" y="59067"/>
                </a:lnTo>
                <a:lnTo>
                  <a:pt x="111417" y="53174"/>
                </a:lnTo>
                <a:lnTo>
                  <a:pt x="111544" y="52933"/>
                </a:lnTo>
                <a:lnTo>
                  <a:pt x="116459" y="43446"/>
                </a:lnTo>
                <a:lnTo>
                  <a:pt x="118300" y="29959"/>
                </a:lnTo>
                <a:close/>
              </a:path>
              <a:path w="832485" h="83820">
                <a:moveTo>
                  <a:pt x="180594" y="1371"/>
                </a:moveTo>
                <a:lnTo>
                  <a:pt x="170764" y="1371"/>
                </a:lnTo>
                <a:lnTo>
                  <a:pt x="170764" y="25044"/>
                </a:lnTo>
                <a:lnTo>
                  <a:pt x="142189" y="25044"/>
                </a:lnTo>
                <a:lnTo>
                  <a:pt x="142189" y="1371"/>
                </a:lnTo>
                <a:lnTo>
                  <a:pt x="132359" y="1371"/>
                </a:lnTo>
                <a:lnTo>
                  <a:pt x="132359" y="59677"/>
                </a:lnTo>
                <a:lnTo>
                  <a:pt x="142189" y="59677"/>
                </a:lnTo>
                <a:lnTo>
                  <a:pt x="142189" y="32918"/>
                </a:lnTo>
                <a:lnTo>
                  <a:pt x="170764" y="32918"/>
                </a:lnTo>
                <a:lnTo>
                  <a:pt x="170764" y="59677"/>
                </a:lnTo>
                <a:lnTo>
                  <a:pt x="180594" y="59677"/>
                </a:lnTo>
                <a:lnTo>
                  <a:pt x="180594" y="1371"/>
                </a:lnTo>
                <a:close/>
              </a:path>
              <a:path w="832485" h="83820">
                <a:moveTo>
                  <a:pt x="242201" y="59677"/>
                </a:moveTo>
                <a:lnTo>
                  <a:pt x="241630" y="58191"/>
                </a:lnTo>
                <a:lnTo>
                  <a:pt x="241058" y="55321"/>
                </a:lnTo>
                <a:lnTo>
                  <a:pt x="241058" y="52362"/>
                </a:lnTo>
                <a:lnTo>
                  <a:pt x="241058" y="30530"/>
                </a:lnTo>
                <a:lnTo>
                  <a:pt x="241058" y="24472"/>
                </a:lnTo>
                <a:lnTo>
                  <a:pt x="241058" y="19659"/>
                </a:lnTo>
                <a:lnTo>
                  <a:pt x="239699" y="10464"/>
                </a:lnTo>
                <a:lnTo>
                  <a:pt x="238201" y="8128"/>
                </a:lnTo>
                <a:lnTo>
                  <a:pt x="235813" y="4394"/>
                </a:lnTo>
                <a:lnTo>
                  <a:pt x="229628" y="1041"/>
                </a:lnTo>
                <a:lnTo>
                  <a:pt x="221399" y="0"/>
                </a:lnTo>
                <a:lnTo>
                  <a:pt x="212255" y="0"/>
                </a:lnTo>
                <a:lnTo>
                  <a:pt x="204254" y="2870"/>
                </a:lnTo>
                <a:lnTo>
                  <a:pt x="197967" y="6299"/>
                </a:lnTo>
                <a:lnTo>
                  <a:pt x="200482" y="14071"/>
                </a:lnTo>
                <a:lnTo>
                  <a:pt x="206654" y="10515"/>
                </a:lnTo>
                <a:lnTo>
                  <a:pt x="212826" y="8128"/>
                </a:lnTo>
                <a:lnTo>
                  <a:pt x="227457" y="8128"/>
                </a:lnTo>
                <a:lnTo>
                  <a:pt x="231457" y="11430"/>
                </a:lnTo>
                <a:lnTo>
                  <a:pt x="231457" y="24472"/>
                </a:lnTo>
                <a:lnTo>
                  <a:pt x="231457" y="31330"/>
                </a:lnTo>
                <a:lnTo>
                  <a:pt x="231457" y="45262"/>
                </a:lnTo>
                <a:lnTo>
                  <a:pt x="226999" y="49618"/>
                </a:lnTo>
                <a:lnTo>
                  <a:pt x="221170" y="53276"/>
                </a:lnTo>
                <a:lnTo>
                  <a:pt x="208483" y="53276"/>
                </a:lnTo>
                <a:lnTo>
                  <a:pt x="204254" y="49618"/>
                </a:lnTo>
                <a:lnTo>
                  <a:pt x="204254" y="34531"/>
                </a:lnTo>
                <a:lnTo>
                  <a:pt x="209054" y="30530"/>
                </a:lnTo>
                <a:lnTo>
                  <a:pt x="224828" y="30530"/>
                </a:lnTo>
                <a:lnTo>
                  <a:pt x="226771" y="30632"/>
                </a:lnTo>
                <a:lnTo>
                  <a:pt x="231457" y="31330"/>
                </a:lnTo>
                <a:lnTo>
                  <a:pt x="231457" y="24472"/>
                </a:lnTo>
                <a:lnTo>
                  <a:pt x="227342" y="23901"/>
                </a:lnTo>
                <a:lnTo>
                  <a:pt x="224370" y="23774"/>
                </a:lnTo>
                <a:lnTo>
                  <a:pt x="221970" y="23774"/>
                </a:lnTo>
                <a:lnTo>
                  <a:pt x="209740" y="25082"/>
                </a:lnTo>
                <a:lnTo>
                  <a:pt x="201244" y="28879"/>
                </a:lnTo>
                <a:lnTo>
                  <a:pt x="196265" y="35013"/>
                </a:lnTo>
                <a:lnTo>
                  <a:pt x="194652" y="43332"/>
                </a:lnTo>
                <a:lnTo>
                  <a:pt x="194652" y="54991"/>
                </a:lnTo>
                <a:lnTo>
                  <a:pt x="202082" y="61048"/>
                </a:lnTo>
                <a:lnTo>
                  <a:pt x="219798" y="61048"/>
                </a:lnTo>
                <a:lnTo>
                  <a:pt x="226542" y="57734"/>
                </a:lnTo>
                <a:lnTo>
                  <a:pt x="230720" y="53276"/>
                </a:lnTo>
                <a:lnTo>
                  <a:pt x="231571" y="52362"/>
                </a:lnTo>
                <a:lnTo>
                  <a:pt x="231800" y="56819"/>
                </a:lnTo>
                <a:lnTo>
                  <a:pt x="232371" y="58648"/>
                </a:lnTo>
                <a:lnTo>
                  <a:pt x="232943" y="59677"/>
                </a:lnTo>
                <a:lnTo>
                  <a:pt x="242201" y="59677"/>
                </a:lnTo>
                <a:close/>
              </a:path>
              <a:path w="832485" h="83820">
                <a:moveTo>
                  <a:pt x="302209" y="1371"/>
                </a:moveTo>
                <a:lnTo>
                  <a:pt x="251802" y="1371"/>
                </a:lnTo>
                <a:lnTo>
                  <a:pt x="251802" y="9385"/>
                </a:lnTo>
                <a:lnTo>
                  <a:pt x="272148" y="9385"/>
                </a:lnTo>
                <a:lnTo>
                  <a:pt x="272148" y="59677"/>
                </a:lnTo>
                <a:lnTo>
                  <a:pt x="281863" y="59677"/>
                </a:lnTo>
                <a:lnTo>
                  <a:pt x="281863" y="9385"/>
                </a:lnTo>
                <a:lnTo>
                  <a:pt x="302209" y="9385"/>
                </a:lnTo>
                <a:lnTo>
                  <a:pt x="302209" y="1371"/>
                </a:lnTo>
                <a:close/>
              </a:path>
              <a:path w="832485" h="83820">
                <a:moveTo>
                  <a:pt x="360387" y="1371"/>
                </a:moveTo>
                <a:lnTo>
                  <a:pt x="313753" y="1371"/>
                </a:lnTo>
                <a:lnTo>
                  <a:pt x="313753" y="59677"/>
                </a:lnTo>
                <a:lnTo>
                  <a:pt x="323583" y="59677"/>
                </a:lnTo>
                <a:lnTo>
                  <a:pt x="323583" y="9385"/>
                </a:lnTo>
                <a:lnTo>
                  <a:pt x="350558" y="9385"/>
                </a:lnTo>
                <a:lnTo>
                  <a:pt x="350558" y="59677"/>
                </a:lnTo>
                <a:lnTo>
                  <a:pt x="360387" y="59677"/>
                </a:lnTo>
                <a:lnTo>
                  <a:pt x="360387" y="1371"/>
                </a:lnTo>
                <a:close/>
              </a:path>
              <a:path w="832485" h="83820">
                <a:moveTo>
                  <a:pt x="421995" y="59677"/>
                </a:moveTo>
                <a:lnTo>
                  <a:pt x="421424" y="58191"/>
                </a:lnTo>
                <a:lnTo>
                  <a:pt x="420852" y="55321"/>
                </a:lnTo>
                <a:lnTo>
                  <a:pt x="420852" y="52362"/>
                </a:lnTo>
                <a:lnTo>
                  <a:pt x="420852" y="30530"/>
                </a:lnTo>
                <a:lnTo>
                  <a:pt x="420852" y="24472"/>
                </a:lnTo>
                <a:lnTo>
                  <a:pt x="420852" y="19659"/>
                </a:lnTo>
                <a:lnTo>
                  <a:pt x="419506" y="10464"/>
                </a:lnTo>
                <a:lnTo>
                  <a:pt x="417995" y="8128"/>
                </a:lnTo>
                <a:lnTo>
                  <a:pt x="415607" y="4394"/>
                </a:lnTo>
                <a:lnTo>
                  <a:pt x="409422" y="1041"/>
                </a:lnTo>
                <a:lnTo>
                  <a:pt x="401193" y="0"/>
                </a:lnTo>
                <a:lnTo>
                  <a:pt x="392049" y="0"/>
                </a:lnTo>
                <a:lnTo>
                  <a:pt x="384048" y="2870"/>
                </a:lnTo>
                <a:lnTo>
                  <a:pt x="377761" y="6299"/>
                </a:lnTo>
                <a:lnTo>
                  <a:pt x="380276" y="14071"/>
                </a:lnTo>
                <a:lnTo>
                  <a:pt x="386448" y="10515"/>
                </a:lnTo>
                <a:lnTo>
                  <a:pt x="392620" y="8128"/>
                </a:lnTo>
                <a:lnTo>
                  <a:pt x="407250" y="8128"/>
                </a:lnTo>
                <a:lnTo>
                  <a:pt x="411251" y="11430"/>
                </a:lnTo>
                <a:lnTo>
                  <a:pt x="411251" y="24472"/>
                </a:lnTo>
                <a:lnTo>
                  <a:pt x="411251" y="31330"/>
                </a:lnTo>
                <a:lnTo>
                  <a:pt x="411251" y="45262"/>
                </a:lnTo>
                <a:lnTo>
                  <a:pt x="406793" y="49618"/>
                </a:lnTo>
                <a:lnTo>
                  <a:pt x="400964" y="53276"/>
                </a:lnTo>
                <a:lnTo>
                  <a:pt x="388277" y="53276"/>
                </a:lnTo>
                <a:lnTo>
                  <a:pt x="384048" y="49618"/>
                </a:lnTo>
                <a:lnTo>
                  <a:pt x="384048" y="34531"/>
                </a:lnTo>
                <a:lnTo>
                  <a:pt x="388848" y="30530"/>
                </a:lnTo>
                <a:lnTo>
                  <a:pt x="404622" y="30530"/>
                </a:lnTo>
                <a:lnTo>
                  <a:pt x="406565" y="30632"/>
                </a:lnTo>
                <a:lnTo>
                  <a:pt x="411251" y="31330"/>
                </a:lnTo>
                <a:lnTo>
                  <a:pt x="411251" y="24472"/>
                </a:lnTo>
                <a:lnTo>
                  <a:pt x="407136" y="23901"/>
                </a:lnTo>
                <a:lnTo>
                  <a:pt x="404164" y="23774"/>
                </a:lnTo>
                <a:lnTo>
                  <a:pt x="401764" y="23774"/>
                </a:lnTo>
                <a:lnTo>
                  <a:pt x="389547" y="25082"/>
                </a:lnTo>
                <a:lnTo>
                  <a:pt x="381038" y="28879"/>
                </a:lnTo>
                <a:lnTo>
                  <a:pt x="376072" y="35013"/>
                </a:lnTo>
                <a:lnTo>
                  <a:pt x="374446" y="43332"/>
                </a:lnTo>
                <a:lnTo>
                  <a:pt x="374446" y="54991"/>
                </a:lnTo>
                <a:lnTo>
                  <a:pt x="381876" y="61048"/>
                </a:lnTo>
                <a:lnTo>
                  <a:pt x="399592" y="61048"/>
                </a:lnTo>
                <a:lnTo>
                  <a:pt x="406336" y="57734"/>
                </a:lnTo>
                <a:lnTo>
                  <a:pt x="410514" y="53276"/>
                </a:lnTo>
                <a:lnTo>
                  <a:pt x="411365" y="52362"/>
                </a:lnTo>
                <a:lnTo>
                  <a:pt x="411594" y="56819"/>
                </a:lnTo>
                <a:lnTo>
                  <a:pt x="412165" y="58648"/>
                </a:lnTo>
                <a:lnTo>
                  <a:pt x="412737" y="59677"/>
                </a:lnTo>
                <a:lnTo>
                  <a:pt x="421995" y="59677"/>
                </a:lnTo>
                <a:close/>
              </a:path>
              <a:path w="832485" h="83820">
                <a:moveTo>
                  <a:pt x="474573" y="1371"/>
                </a:moveTo>
                <a:lnTo>
                  <a:pt x="438912" y="1371"/>
                </a:lnTo>
                <a:lnTo>
                  <a:pt x="438912" y="25146"/>
                </a:lnTo>
                <a:lnTo>
                  <a:pt x="430009" y="25146"/>
                </a:lnTo>
                <a:lnTo>
                  <a:pt x="430009" y="32588"/>
                </a:lnTo>
                <a:lnTo>
                  <a:pt x="438912" y="32588"/>
                </a:lnTo>
                <a:lnTo>
                  <a:pt x="438912" y="59677"/>
                </a:lnTo>
                <a:lnTo>
                  <a:pt x="448754" y="59677"/>
                </a:lnTo>
                <a:lnTo>
                  <a:pt x="448754" y="32588"/>
                </a:lnTo>
                <a:lnTo>
                  <a:pt x="465429" y="32588"/>
                </a:lnTo>
                <a:lnTo>
                  <a:pt x="465429" y="25146"/>
                </a:lnTo>
                <a:lnTo>
                  <a:pt x="448754" y="25146"/>
                </a:lnTo>
                <a:lnTo>
                  <a:pt x="448754" y="9385"/>
                </a:lnTo>
                <a:lnTo>
                  <a:pt x="474573" y="9385"/>
                </a:lnTo>
                <a:lnTo>
                  <a:pt x="474573" y="1371"/>
                </a:lnTo>
                <a:close/>
              </a:path>
              <a:path w="832485" h="83820">
                <a:moveTo>
                  <a:pt x="529107" y="59677"/>
                </a:moveTo>
                <a:lnTo>
                  <a:pt x="528523" y="58191"/>
                </a:lnTo>
                <a:lnTo>
                  <a:pt x="527951" y="55321"/>
                </a:lnTo>
                <a:lnTo>
                  <a:pt x="527951" y="52362"/>
                </a:lnTo>
                <a:lnTo>
                  <a:pt x="527951" y="30530"/>
                </a:lnTo>
                <a:lnTo>
                  <a:pt x="527951" y="24472"/>
                </a:lnTo>
                <a:lnTo>
                  <a:pt x="527951" y="19659"/>
                </a:lnTo>
                <a:lnTo>
                  <a:pt x="526605" y="10464"/>
                </a:lnTo>
                <a:lnTo>
                  <a:pt x="525106" y="8128"/>
                </a:lnTo>
                <a:lnTo>
                  <a:pt x="522706" y="4394"/>
                </a:lnTo>
                <a:lnTo>
                  <a:pt x="516521" y="1041"/>
                </a:lnTo>
                <a:lnTo>
                  <a:pt x="508292" y="0"/>
                </a:lnTo>
                <a:lnTo>
                  <a:pt x="499148" y="0"/>
                </a:lnTo>
                <a:lnTo>
                  <a:pt x="491159" y="2870"/>
                </a:lnTo>
                <a:lnTo>
                  <a:pt x="484860" y="6299"/>
                </a:lnTo>
                <a:lnTo>
                  <a:pt x="487375" y="14071"/>
                </a:lnTo>
                <a:lnTo>
                  <a:pt x="493547" y="10515"/>
                </a:lnTo>
                <a:lnTo>
                  <a:pt x="499719" y="8128"/>
                </a:lnTo>
                <a:lnTo>
                  <a:pt x="514350" y="8128"/>
                </a:lnTo>
                <a:lnTo>
                  <a:pt x="518350" y="11430"/>
                </a:lnTo>
                <a:lnTo>
                  <a:pt x="518350" y="24472"/>
                </a:lnTo>
                <a:lnTo>
                  <a:pt x="518350" y="31330"/>
                </a:lnTo>
                <a:lnTo>
                  <a:pt x="518350" y="45262"/>
                </a:lnTo>
                <a:lnTo>
                  <a:pt x="513892" y="49618"/>
                </a:lnTo>
                <a:lnTo>
                  <a:pt x="508076" y="53276"/>
                </a:lnTo>
                <a:lnTo>
                  <a:pt x="495376" y="53276"/>
                </a:lnTo>
                <a:lnTo>
                  <a:pt x="491159" y="49618"/>
                </a:lnTo>
                <a:lnTo>
                  <a:pt x="491159" y="34531"/>
                </a:lnTo>
                <a:lnTo>
                  <a:pt x="495947" y="30530"/>
                </a:lnTo>
                <a:lnTo>
                  <a:pt x="511733" y="30530"/>
                </a:lnTo>
                <a:lnTo>
                  <a:pt x="513664" y="30632"/>
                </a:lnTo>
                <a:lnTo>
                  <a:pt x="518350" y="31330"/>
                </a:lnTo>
                <a:lnTo>
                  <a:pt x="518350" y="24472"/>
                </a:lnTo>
                <a:lnTo>
                  <a:pt x="514235" y="23901"/>
                </a:lnTo>
                <a:lnTo>
                  <a:pt x="511276" y="23774"/>
                </a:lnTo>
                <a:lnTo>
                  <a:pt x="508863" y="23774"/>
                </a:lnTo>
                <a:lnTo>
                  <a:pt x="496646" y="25082"/>
                </a:lnTo>
                <a:lnTo>
                  <a:pt x="488137" y="28879"/>
                </a:lnTo>
                <a:lnTo>
                  <a:pt x="483171" y="35013"/>
                </a:lnTo>
                <a:lnTo>
                  <a:pt x="481558" y="43332"/>
                </a:lnTo>
                <a:lnTo>
                  <a:pt x="481558" y="54991"/>
                </a:lnTo>
                <a:lnTo>
                  <a:pt x="488975" y="61048"/>
                </a:lnTo>
                <a:lnTo>
                  <a:pt x="506704" y="61048"/>
                </a:lnTo>
                <a:lnTo>
                  <a:pt x="513435" y="57734"/>
                </a:lnTo>
                <a:lnTo>
                  <a:pt x="517613" y="53276"/>
                </a:lnTo>
                <a:lnTo>
                  <a:pt x="518464" y="52362"/>
                </a:lnTo>
                <a:lnTo>
                  <a:pt x="518693" y="56819"/>
                </a:lnTo>
                <a:lnTo>
                  <a:pt x="519264" y="58648"/>
                </a:lnTo>
                <a:lnTo>
                  <a:pt x="519836" y="59677"/>
                </a:lnTo>
                <a:lnTo>
                  <a:pt x="529107" y="59677"/>
                </a:lnTo>
                <a:close/>
              </a:path>
              <a:path w="832485" h="83820">
                <a:moveTo>
                  <a:pt x="592886" y="1371"/>
                </a:moveTo>
                <a:lnTo>
                  <a:pt x="583057" y="1371"/>
                </a:lnTo>
                <a:lnTo>
                  <a:pt x="583057" y="25044"/>
                </a:lnTo>
                <a:lnTo>
                  <a:pt x="554482" y="25044"/>
                </a:lnTo>
                <a:lnTo>
                  <a:pt x="554482" y="1371"/>
                </a:lnTo>
                <a:lnTo>
                  <a:pt x="544652" y="1371"/>
                </a:lnTo>
                <a:lnTo>
                  <a:pt x="544652" y="59677"/>
                </a:lnTo>
                <a:lnTo>
                  <a:pt x="554482" y="59677"/>
                </a:lnTo>
                <a:lnTo>
                  <a:pt x="554482" y="32918"/>
                </a:lnTo>
                <a:lnTo>
                  <a:pt x="583057" y="32918"/>
                </a:lnTo>
                <a:lnTo>
                  <a:pt x="583057" y="59677"/>
                </a:lnTo>
                <a:lnTo>
                  <a:pt x="592886" y="59677"/>
                </a:lnTo>
                <a:lnTo>
                  <a:pt x="592886" y="1371"/>
                </a:lnTo>
                <a:close/>
              </a:path>
              <a:path w="832485" h="83820">
                <a:moveTo>
                  <a:pt x="683056" y="30175"/>
                </a:moveTo>
                <a:lnTo>
                  <a:pt x="681164" y="17030"/>
                </a:lnTo>
                <a:lnTo>
                  <a:pt x="676122" y="8128"/>
                </a:lnTo>
                <a:lnTo>
                  <a:pt x="675817" y="7594"/>
                </a:lnTo>
                <a:lnTo>
                  <a:pt x="673239" y="5842"/>
                </a:lnTo>
                <a:lnTo>
                  <a:pt x="673239" y="33502"/>
                </a:lnTo>
                <a:lnTo>
                  <a:pt x="671791" y="42443"/>
                </a:lnTo>
                <a:lnTo>
                  <a:pt x="668464" y="48755"/>
                </a:lnTo>
                <a:lnTo>
                  <a:pt x="663460" y="52501"/>
                </a:lnTo>
                <a:lnTo>
                  <a:pt x="656996" y="53733"/>
                </a:lnTo>
                <a:lnTo>
                  <a:pt x="648893" y="53733"/>
                </a:lnTo>
                <a:lnTo>
                  <a:pt x="642366" y="48920"/>
                </a:lnTo>
                <a:lnTo>
                  <a:pt x="642035" y="33502"/>
                </a:lnTo>
                <a:lnTo>
                  <a:pt x="673239" y="33502"/>
                </a:lnTo>
                <a:lnTo>
                  <a:pt x="673239" y="5842"/>
                </a:lnTo>
                <a:lnTo>
                  <a:pt x="667486" y="1905"/>
                </a:lnTo>
                <a:lnTo>
                  <a:pt x="656666" y="0"/>
                </a:lnTo>
                <a:lnTo>
                  <a:pt x="648893" y="0"/>
                </a:lnTo>
                <a:lnTo>
                  <a:pt x="641451" y="2413"/>
                </a:lnTo>
                <a:lnTo>
                  <a:pt x="635635" y="5943"/>
                </a:lnTo>
                <a:lnTo>
                  <a:pt x="638136" y="13843"/>
                </a:lnTo>
                <a:lnTo>
                  <a:pt x="643978" y="10185"/>
                </a:lnTo>
                <a:lnTo>
                  <a:pt x="649465" y="8128"/>
                </a:lnTo>
                <a:lnTo>
                  <a:pt x="655294" y="8128"/>
                </a:lnTo>
                <a:lnTo>
                  <a:pt x="662038" y="9220"/>
                </a:lnTo>
                <a:lnTo>
                  <a:pt x="667397" y="12573"/>
                </a:lnTo>
                <a:lnTo>
                  <a:pt x="671131" y="18300"/>
                </a:lnTo>
                <a:lnTo>
                  <a:pt x="672998" y="26517"/>
                </a:lnTo>
                <a:lnTo>
                  <a:pt x="632891" y="26517"/>
                </a:lnTo>
                <a:lnTo>
                  <a:pt x="632650" y="29260"/>
                </a:lnTo>
                <a:lnTo>
                  <a:pt x="632650" y="31445"/>
                </a:lnTo>
                <a:lnTo>
                  <a:pt x="634517" y="44843"/>
                </a:lnTo>
                <a:lnTo>
                  <a:pt x="639622" y="54038"/>
                </a:lnTo>
                <a:lnTo>
                  <a:pt x="647319" y="59347"/>
                </a:lnTo>
                <a:lnTo>
                  <a:pt x="656882" y="61048"/>
                </a:lnTo>
                <a:lnTo>
                  <a:pt x="667194" y="59169"/>
                </a:lnTo>
                <a:lnTo>
                  <a:pt x="675106" y="53733"/>
                </a:lnTo>
                <a:lnTo>
                  <a:pt x="675500" y="53454"/>
                </a:lnTo>
                <a:lnTo>
                  <a:pt x="681050" y="43827"/>
                </a:lnTo>
                <a:lnTo>
                  <a:pt x="682574" y="33502"/>
                </a:lnTo>
                <a:lnTo>
                  <a:pt x="683056" y="30175"/>
                </a:lnTo>
                <a:close/>
              </a:path>
              <a:path w="832485" h="83820">
                <a:moveTo>
                  <a:pt x="745934" y="59677"/>
                </a:moveTo>
                <a:lnTo>
                  <a:pt x="731075" y="34531"/>
                </a:lnTo>
                <a:lnTo>
                  <a:pt x="727989" y="30988"/>
                </a:lnTo>
                <a:lnTo>
                  <a:pt x="721931" y="29159"/>
                </a:lnTo>
                <a:lnTo>
                  <a:pt x="725131" y="27673"/>
                </a:lnTo>
                <a:lnTo>
                  <a:pt x="726846" y="25501"/>
                </a:lnTo>
                <a:lnTo>
                  <a:pt x="735304" y="10185"/>
                </a:lnTo>
                <a:lnTo>
                  <a:pt x="736790" y="8585"/>
                </a:lnTo>
                <a:lnTo>
                  <a:pt x="742505" y="8585"/>
                </a:lnTo>
                <a:lnTo>
                  <a:pt x="742505" y="698"/>
                </a:lnTo>
                <a:lnTo>
                  <a:pt x="731875" y="698"/>
                </a:lnTo>
                <a:lnTo>
                  <a:pt x="728789" y="4241"/>
                </a:lnTo>
                <a:lnTo>
                  <a:pt x="717702" y="24358"/>
                </a:lnTo>
                <a:lnTo>
                  <a:pt x="716102" y="25844"/>
                </a:lnTo>
                <a:lnTo>
                  <a:pt x="706843" y="25844"/>
                </a:lnTo>
                <a:lnTo>
                  <a:pt x="706843" y="1371"/>
                </a:lnTo>
                <a:lnTo>
                  <a:pt x="697014" y="1371"/>
                </a:lnTo>
                <a:lnTo>
                  <a:pt x="697014" y="59677"/>
                </a:lnTo>
                <a:lnTo>
                  <a:pt x="706843" y="59677"/>
                </a:lnTo>
                <a:lnTo>
                  <a:pt x="706843" y="33159"/>
                </a:lnTo>
                <a:lnTo>
                  <a:pt x="718616" y="33159"/>
                </a:lnTo>
                <a:lnTo>
                  <a:pt x="721360" y="36017"/>
                </a:lnTo>
                <a:lnTo>
                  <a:pt x="735304" y="59677"/>
                </a:lnTo>
                <a:lnTo>
                  <a:pt x="745934" y="59677"/>
                </a:lnTo>
                <a:close/>
              </a:path>
              <a:path w="832485" h="83820">
                <a:moveTo>
                  <a:pt x="803300" y="27889"/>
                </a:moveTo>
                <a:lnTo>
                  <a:pt x="793940" y="4965"/>
                </a:lnTo>
                <a:lnTo>
                  <a:pt x="793940" y="25730"/>
                </a:lnTo>
                <a:lnTo>
                  <a:pt x="762850" y="25730"/>
                </a:lnTo>
                <a:lnTo>
                  <a:pt x="764108" y="14071"/>
                </a:lnTo>
                <a:lnTo>
                  <a:pt x="770382" y="7556"/>
                </a:lnTo>
                <a:lnTo>
                  <a:pt x="787755" y="7556"/>
                </a:lnTo>
                <a:lnTo>
                  <a:pt x="793826" y="12928"/>
                </a:lnTo>
                <a:lnTo>
                  <a:pt x="793940" y="25730"/>
                </a:lnTo>
                <a:lnTo>
                  <a:pt x="793940" y="4965"/>
                </a:lnTo>
                <a:lnTo>
                  <a:pt x="789470" y="1778"/>
                </a:lnTo>
                <a:lnTo>
                  <a:pt x="779881" y="0"/>
                </a:lnTo>
                <a:lnTo>
                  <a:pt x="769302" y="2044"/>
                </a:lnTo>
                <a:lnTo>
                  <a:pt x="760730" y="8051"/>
                </a:lnTo>
                <a:lnTo>
                  <a:pt x="754989" y="17894"/>
                </a:lnTo>
                <a:lnTo>
                  <a:pt x="752906" y="31445"/>
                </a:lnTo>
                <a:lnTo>
                  <a:pt x="754849" y="44310"/>
                </a:lnTo>
                <a:lnTo>
                  <a:pt x="760361" y="53568"/>
                </a:lnTo>
                <a:lnTo>
                  <a:pt x="768908" y="59169"/>
                </a:lnTo>
                <a:lnTo>
                  <a:pt x="779983" y="61048"/>
                </a:lnTo>
                <a:lnTo>
                  <a:pt x="787539" y="61048"/>
                </a:lnTo>
                <a:lnTo>
                  <a:pt x="795528" y="58877"/>
                </a:lnTo>
                <a:lnTo>
                  <a:pt x="801712" y="55105"/>
                </a:lnTo>
                <a:lnTo>
                  <a:pt x="801090" y="53276"/>
                </a:lnTo>
                <a:lnTo>
                  <a:pt x="799185" y="47675"/>
                </a:lnTo>
                <a:lnTo>
                  <a:pt x="793026" y="51206"/>
                </a:lnTo>
                <a:lnTo>
                  <a:pt x="787298" y="53276"/>
                </a:lnTo>
                <a:lnTo>
                  <a:pt x="781253" y="53276"/>
                </a:lnTo>
                <a:lnTo>
                  <a:pt x="774026" y="52082"/>
                </a:lnTo>
                <a:lnTo>
                  <a:pt x="768362" y="48387"/>
                </a:lnTo>
                <a:lnTo>
                  <a:pt x="764527" y="41986"/>
                </a:lnTo>
                <a:lnTo>
                  <a:pt x="762850" y="32702"/>
                </a:lnTo>
                <a:lnTo>
                  <a:pt x="803084" y="32702"/>
                </a:lnTo>
                <a:lnTo>
                  <a:pt x="803249" y="31445"/>
                </a:lnTo>
                <a:lnTo>
                  <a:pt x="803300" y="27889"/>
                </a:lnTo>
                <a:close/>
              </a:path>
              <a:path w="832485" h="83820">
                <a:moveTo>
                  <a:pt x="831888" y="50647"/>
                </a:moveTo>
                <a:lnTo>
                  <a:pt x="829259" y="47790"/>
                </a:lnTo>
                <a:lnTo>
                  <a:pt x="821372" y="47790"/>
                </a:lnTo>
                <a:lnTo>
                  <a:pt x="818629" y="50647"/>
                </a:lnTo>
                <a:lnTo>
                  <a:pt x="818629" y="58191"/>
                </a:lnTo>
                <a:lnTo>
                  <a:pt x="821372" y="61048"/>
                </a:lnTo>
                <a:lnTo>
                  <a:pt x="829259" y="61048"/>
                </a:lnTo>
                <a:lnTo>
                  <a:pt x="831888" y="58191"/>
                </a:lnTo>
                <a:lnTo>
                  <a:pt x="831888" y="54406"/>
                </a:lnTo>
                <a:lnTo>
                  <a:pt x="831888" y="50647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2354" y="622436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0848" y="6189400"/>
            <a:ext cx="3116653" cy="26052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37166" y="5643183"/>
            <a:ext cx="1588542" cy="108129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542354" y="528433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710848" y="5249365"/>
            <a:ext cx="3142615" cy="109220"/>
            <a:chOff x="710848" y="5249365"/>
            <a:chExt cx="3142615" cy="109220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0848" y="5249365"/>
              <a:ext cx="2596705" cy="10881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346646" y="5294055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5" h="8254">
                  <a:moveTo>
                    <a:pt x="32115" y="0"/>
                  </a:moveTo>
                  <a:lnTo>
                    <a:pt x="0" y="0"/>
                  </a:lnTo>
                  <a:lnTo>
                    <a:pt x="0" y="7656"/>
                  </a:lnTo>
                  <a:lnTo>
                    <a:pt x="32115" y="7656"/>
                  </a:lnTo>
                  <a:lnTo>
                    <a:pt x="32115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14196" y="5273823"/>
              <a:ext cx="439149" cy="84355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542354" y="657367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714275" y="6538708"/>
            <a:ext cx="3079750" cy="109220"/>
            <a:chOff x="714275" y="6538708"/>
            <a:chExt cx="3079750" cy="109220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4275" y="6538708"/>
              <a:ext cx="3047622" cy="10881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780186" y="661094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31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7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-190" y="2566"/>
            <a:ext cx="10692130" cy="1057910"/>
          </a:xfrm>
          <a:custGeom>
            <a:avLst/>
            <a:gdLst/>
            <a:ahLst/>
            <a:cxnLst/>
            <a:rect l="l" t="t" r="r" b="b"/>
            <a:pathLst>
              <a:path w="10692130" h="1057910">
                <a:moveTo>
                  <a:pt x="10691999" y="0"/>
                </a:moveTo>
                <a:lnTo>
                  <a:pt x="0" y="0"/>
                </a:lnTo>
                <a:lnTo>
                  <a:pt x="0" y="1057723"/>
                </a:lnTo>
                <a:lnTo>
                  <a:pt x="10691999" y="1057723"/>
                </a:lnTo>
                <a:lnTo>
                  <a:pt x="10691999" y="0"/>
                </a:lnTo>
                <a:close/>
              </a:path>
            </a:pathLst>
          </a:custGeom>
          <a:solidFill>
            <a:srgbClr val="1D8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546155" y="1901627"/>
            <a:ext cx="1795780" cy="413384"/>
            <a:chOff x="546155" y="1901627"/>
            <a:chExt cx="1795780" cy="413384"/>
          </a:xfrm>
        </p:grpSpPr>
        <p:sp>
          <p:nvSpPr>
            <p:cNvPr id="33" name="object 33"/>
            <p:cNvSpPr/>
            <p:nvPr/>
          </p:nvSpPr>
          <p:spPr>
            <a:xfrm>
              <a:off x="549351" y="1902085"/>
              <a:ext cx="368935" cy="99060"/>
            </a:xfrm>
            <a:custGeom>
              <a:avLst/>
              <a:gdLst/>
              <a:ahLst/>
              <a:cxnLst/>
              <a:rect l="l" t="t" r="r" b="b"/>
              <a:pathLst>
                <a:path w="368934" h="99060">
                  <a:moveTo>
                    <a:pt x="67094" y="42291"/>
                  </a:moveTo>
                  <a:lnTo>
                    <a:pt x="64541" y="23964"/>
                  </a:lnTo>
                  <a:lnTo>
                    <a:pt x="57340" y="10731"/>
                  </a:lnTo>
                  <a:lnTo>
                    <a:pt x="56921" y="10439"/>
                  </a:lnTo>
                  <a:lnTo>
                    <a:pt x="56921" y="46062"/>
                  </a:lnTo>
                  <a:lnTo>
                    <a:pt x="54635" y="59677"/>
                  </a:lnTo>
                  <a:lnTo>
                    <a:pt x="49504" y="69100"/>
                  </a:lnTo>
                  <a:lnTo>
                    <a:pt x="42087" y="74587"/>
                  </a:lnTo>
                  <a:lnTo>
                    <a:pt x="32918" y="76352"/>
                  </a:lnTo>
                  <a:lnTo>
                    <a:pt x="23787" y="74536"/>
                  </a:lnTo>
                  <a:lnTo>
                    <a:pt x="16776" y="68973"/>
                  </a:lnTo>
                  <a:lnTo>
                    <a:pt x="12115" y="59524"/>
                  </a:lnTo>
                  <a:lnTo>
                    <a:pt x="10058" y="46062"/>
                  </a:lnTo>
                  <a:lnTo>
                    <a:pt x="56921" y="46062"/>
                  </a:lnTo>
                  <a:lnTo>
                    <a:pt x="56921" y="10439"/>
                  </a:lnTo>
                  <a:lnTo>
                    <a:pt x="54825" y="8915"/>
                  </a:lnTo>
                  <a:lnTo>
                    <a:pt x="46215" y="2705"/>
                  </a:lnTo>
                  <a:lnTo>
                    <a:pt x="31889" y="0"/>
                  </a:lnTo>
                  <a:lnTo>
                    <a:pt x="24155" y="635"/>
                  </a:lnTo>
                  <a:lnTo>
                    <a:pt x="16764" y="2387"/>
                  </a:lnTo>
                  <a:lnTo>
                    <a:pt x="9982" y="5067"/>
                  </a:lnTo>
                  <a:lnTo>
                    <a:pt x="4114" y="8458"/>
                  </a:lnTo>
                  <a:lnTo>
                    <a:pt x="7200" y="17030"/>
                  </a:lnTo>
                  <a:lnTo>
                    <a:pt x="14173" y="12115"/>
                  </a:lnTo>
                  <a:lnTo>
                    <a:pt x="22402" y="8915"/>
                  </a:lnTo>
                  <a:lnTo>
                    <a:pt x="30975" y="8915"/>
                  </a:lnTo>
                  <a:lnTo>
                    <a:pt x="40995" y="10655"/>
                  </a:lnTo>
                  <a:lnTo>
                    <a:pt x="48869" y="15976"/>
                  </a:lnTo>
                  <a:lnTo>
                    <a:pt x="54254" y="25019"/>
                  </a:lnTo>
                  <a:lnTo>
                    <a:pt x="56807" y="37947"/>
                  </a:lnTo>
                  <a:lnTo>
                    <a:pt x="114" y="37947"/>
                  </a:lnTo>
                  <a:lnTo>
                    <a:pt x="0" y="42976"/>
                  </a:lnTo>
                  <a:lnTo>
                    <a:pt x="2362" y="61264"/>
                  </a:lnTo>
                  <a:lnTo>
                    <a:pt x="9017" y="74422"/>
                  </a:lnTo>
                  <a:lnTo>
                    <a:pt x="19342" y="82372"/>
                  </a:lnTo>
                  <a:lnTo>
                    <a:pt x="32689" y="85039"/>
                  </a:lnTo>
                  <a:lnTo>
                    <a:pt x="46456" y="82283"/>
                  </a:lnTo>
                  <a:lnTo>
                    <a:pt x="54368" y="76352"/>
                  </a:lnTo>
                  <a:lnTo>
                    <a:pt x="57353" y="74129"/>
                  </a:lnTo>
                  <a:lnTo>
                    <a:pt x="64516" y="60744"/>
                  </a:lnTo>
                  <a:lnTo>
                    <a:pt x="66573" y="46062"/>
                  </a:lnTo>
                  <a:lnTo>
                    <a:pt x="67094" y="42291"/>
                  </a:lnTo>
                  <a:close/>
                </a:path>
                <a:path w="368934" h="99060">
                  <a:moveTo>
                    <a:pt x="135102" y="76352"/>
                  </a:moveTo>
                  <a:lnTo>
                    <a:pt x="128930" y="76352"/>
                  </a:lnTo>
                  <a:lnTo>
                    <a:pt x="128930" y="75895"/>
                  </a:lnTo>
                  <a:lnTo>
                    <a:pt x="128930" y="33375"/>
                  </a:lnTo>
                  <a:lnTo>
                    <a:pt x="128930" y="25374"/>
                  </a:lnTo>
                  <a:lnTo>
                    <a:pt x="119329" y="25374"/>
                  </a:lnTo>
                  <a:lnTo>
                    <a:pt x="119329" y="33375"/>
                  </a:lnTo>
                  <a:lnTo>
                    <a:pt x="119329" y="75895"/>
                  </a:lnTo>
                  <a:lnTo>
                    <a:pt x="89382" y="75895"/>
                  </a:lnTo>
                  <a:lnTo>
                    <a:pt x="93129" y="70535"/>
                  </a:lnTo>
                  <a:lnTo>
                    <a:pt x="96266" y="62522"/>
                  </a:lnTo>
                  <a:lnTo>
                    <a:pt x="98615" y="50533"/>
                  </a:lnTo>
                  <a:lnTo>
                    <a:pt x="99898" y="33375"/>
                  </a:lnTo>
                  <a:lnTo>
                    <a:pt x="119329" y="33375"/>
                  </a:lnTo>
                  <a:lnTo>
                    <a:pt x="119329" y="25374"/>
                  </a:lnTo>
                  <a:lnTo>
                    <a:pt x="91097" y="25374"/>
                  </a:lnTo>
                  <a:lnTo>
                    <a:pt x="90055" y="46697"/>
                  </a:lnTo>
                  <a:lnTo>
                    <a:pt x="87274" y="61201"/>
                  </a:lnTo>
                  <a:lnTo>
                    <a:pt x="83185" y="70535"/>
                  </a:lnTo>
                  <a:lnTo>
                    <a:pt x="78295" y="76352"/>
                  </a:lnTo>
                  <a:lnTo>
                    <a:pt x="73723" y="76352"/>
                  </a:lnTo>
                  <a:lnTo>
                    <a:pt x="73723" y="98526"/>
                  </a:lnTo>
                  <a:lnTo>
                    <a:pt x="83096" y="98526"/>
                  </a:lnTo>
                  <a:lnTo>
                    <a:pt x="83096" y="83667"/>
                  </a:lnTo>
                  <a:lnTo>
                    <a:pt x="125730" y="83667"/>
                  </a:lnTo>
                  <a:lnTo>
                    <a:pt x="125730" y="98526"/>
                  </a:lnTo>
                  <a:lnTo>
                    <a:pt x="135102" y="98526"/>
                  </a:lnTo>
                  <a:lnTo>
                    <a:pt x="135102" y="83667"/>
                  </a:lnTo>
                  <a:lnTo>
                    <a:pt x="135102" y="76352"/>
                  </a:lnTo>
                  <a:close/>
                </a:path>
                <a:path w="368934" h="99060">
                  <a:moveTo>
                    <a:pt x="196138" y="51892"/>
                  </a:moveTo>
                  <a:lnTo>
                    <a:pt x="195834" y="49720"/>
                  </a:lnTo>
                  <a:lnTo>
                    <a:pt x="194449" y="39776"/>
                  </a:lnTo>
                  <a:lnTo>
                    <a:pt x="189966" y="31546"/>
                  </a:lnTo>
                  <a:lnTo>
                    <a:pt x="189699" y="31051"/>
                  </a:lnTo>
                  <a:lnTo>
                    <a:pt x="186766" y="28968"/>
                  </a:lnTo>
                  <a:lnTo>
                    <a:pt x="186766" y="49720"/>
                  </a:lnTo>
                  <a:lnTo>
                    <a:pt x="155676" y="49720"/>
                  </a:lnTo>
                  <a:lnTo>
                    <a:pt x="156933" y="38061"/>
                  </a:lnTo>
                  <a:lnTo>
                    <a:pt x="163220" y="31546"/>
                  </a:lnTo>
                  <a:lnTo>
                    <a:pt x="180594" y="31546"/>
                  </a:lnTo>
                  <a:lnTo>
                    <a:pt x="186651" y="36918"/>
                  </a:lnTo>
                  <a:lnTo>
                    <a:pt x="186766" y="49720"/>
                  </a:lnTo>
                  <a:lnTo>
                    <a:pt x="186766" y="28968"/>
                  </a:lnTo>
                  <a:lnTo>
                    <a:pt x="182295" y="25781"/>
                  </a:lnTo>
                  <a:lnTo>
                    <a:pt x="172707" y="24003"/>
                  </a:lnTo>
                  <a:lnTo>
                    <a:pt x="162128" y="26035"/>
                  </a:lnTo>
                  <a:lnTo>
                    <a:pt x="153568" y="32054"/>
                  </a:lnTo>
                  <a:lnTo>
                    <a:pt x="147828" y="41897"/>
                  </a:lnTo>
                  <a:lnTo>
                    <a:pt x="145732" y="55435"/>
                  </a:lnTo>
                  <a:lnTo>
                    <a:pt x="147688" y="68313"/>
                  </a:lnTo>
                  <a:lnTo>
                    <a:pt x="153187" y="77571"/>
                  </a:lnTo>
                  <a:lnTo>
                    <a:pt x="161747" y="83172"/>
                  </a:lnTo>
                  <a:lnTo>
                    <a:pt x="172821" y="85039"/>
                  </a:lnTo>
                  <a:lnTo>
                    <a:pt x="180365" y="85039"/>
                  </a:lnTo>
                  <a:lnTo>
                    <a:pt x="188366" y="82867"/>
                  </a:lnTo>
                  <a:lnTo>
                    <a:pt x="194538" y="79095"/>
                  </a:lnTo>
                  <a:lnTo>
                    <a:pt x="193916" y="77266"/>
                  </a:lnTo>
                  <a:lnTo>
                    <a:pt x="192024" y="71666"/>
                  </a:lnTo>
                  <a:lnTo>
                    <a:pt x="185851" y="75209"/>
                  </a:lnTo>
                  <a:lnTo>
                    <a:pt x="180136" y="77266"/>
                  </a:lnTo>
                  <a:lnTo>
                    <a:pt x="174078" y="77266"/>
                  </a:lnTo>
                  <a:lnTo>
                    <a:pt x="166865" y="76085"/>
                  </a:lnTo>
                  <a:lnTo>
                    <a:pt x="161188" y="72390"/>
                  </a:lnTo>
                  <a:lnTo>
                    <a:pt x="157365" y="65989"/>
                  </a:lnTo>
                  <a:lnTo>
                    <a:pt x="155676" y="56692"/>
                  </a:lnTo>
                  <a:lnTo>
                    <a:pt x="195910" y="56692"/>
                  </a:lnTo>
                  <a:lnTo>
                    <a:pt x="196075" y="55435"/>
                  </a:lnTo>
                  <a:lnTo>
                    <a:pt x="196138" y="51892"/>
                  </a:lnTo>
                  <a:close/>
                </a:path>
                <a:path w="368934" h="99060">
                  <a:moveTo>
                    <a:pt x="254203" y="25374"/>
                  </a:moveTo>
                  <a:lnTo>
                    <a:pt x="203796" y="25374"/>
                  </a:lnTo>
                  <a:lnTo>
                    <a:pt x="203796" y="33375"/>
                  </a:lnTo>
                  <a:lnTo>
                    <a:pt x="224142" y="33375"/>
                  </a:lnTo>
                  <a:lnTo>
                    <a:pt x="224142" y="83667"/>
                  </a:lnTo>
                  <a:lnTo>
                    <a:pt x="233857" y="83667"/>
                  </a:lnTo>
                  <a:lnTo>
                    <a:pt x="233857" y="33375"/>
                  </a:lnTo>
                  <a:lnTo>
                    <a:pt x="254203" y="33375"/>
                  </a:lnTo>
                  <a:lnTo>
                    <a:pt x="254203" y="25374"/>
                  </a:lnTo>
                  <a:close/>
                </a:path>
                <a:path w="368934" h="99060">
                  <a:moveTo>
                    <a:pt x="310210" y="25374"/>
                  </a:moveTo>
                  <a:lnTo>
                    <a:pt x="259803" y="25374"/>
                  </a:lnTo>
                  <a:lnTo>
                    <a:pt x="259803" y="33375"/>
                  </a:lnTo>
                  <a:lnTo>
                    <a:pt x="280149" y="33375"/>
                  </a:lnTo>
                  <a:lnTo>
                    <a:pt x="280149" y="83667"/>
                  </a:lnTo>
                  <a:lnTo>
                    <a:pt x="289864" y="83667"/>
                  </a:lnTo>
                  <a:lnTo>
                    <a:pt x="289864" y="33375"/>
                  </a:lnTo>
                  <a:lnTo>
                    <a:pt x="310210" y="33375"/>
                  </a:lnTo>
                  <a:lnTo>
                    <a:pt x="310210" y="25374"/>
                  </a:lnTo>
                  <a:close/>
                </a:path>
                <a:path w="368934" h="99060">
                  <a:moveTo>
                    <a:pt x="368731" y="51892"/>
                  </a:moveTo>
                  <a:lnTo>
                    <a:pt x="359371" y="28968"/>
                  </a:lnTo>
                  <a:lnTo>
                    <a:pt x="359371" y="49720"/>
                  </a:lnTo>
                  <a:lnTo>
                    <a:pt x="328282" y="49720"/>
                  </a:lnTo>
                  <a:lnTo>
                    <a:pt x="329526" y="38061"/>
                  </a:lnTo>
                  <a:lnTo>
                    <a:pt x="335813" y="31546"/>
                  </a:lnTo>
                  <a:lnTo>
                    <a:pt x="353187" y="31546"/>
                  </a:lnTo>
                  <a:lnTo>
                    <a:pt x="359244" y="36918"/>
                  </a:lnTo>
                  <a:lnTo>
                    <a:pt x="359371" y="49720"/>
                  </a:lnTo>
                  <a:lnTo>
                    <a:pt x="359371" y="28968"/>
                  </a:lnTo>
                  <a:lnTo>
                    <a:pt x="354901" y="25781"/>
                  </a:lnTo>
                  <a:lnTo>
                    <a:pt x="345313" y="24003"/>
                  </a:lnTo>
                  <a:lnTo>
                    <a:pt x="334721" y="26035"/>
                  </a:lnTo>
                  <a:lnTo>
                    <a:pt x="326161" y="32054"/>
                  </a:lnTo>
                  <a:lnTo>
                    <a:pt x="320421" y="41897"/>
                  </a:lnTo>
                  <a:lnTo>
                    <a:pt x="318338" y="55435"/>
                  </a:lnTo>
                  <a:lnTo>
                    <a:pt x="320281" y="68313"/>
                  </a:lnTo>
                  <a:lnTo>
                    <a:pt x="325793" y="77571"/>
                  </a:lnTo>
                  <a:lnTo>
                    <a:pt x="334340" y="83172"/>
                  </a:lnTo>
                  <a:lnTo>
                    <a:pt x="345414" y="85039"/>
                  </a:lnTo>
                  <a:lnTo>
                    <a:pt x="352971" y="85039"/>
                  </a:lnTo>
                  <a:lnTo>
                    <a:pt x="360959" y="82867"/>
                  </a:lnTo>
                  <a:lnTo>
                    <a:pt x="367144" y="79095"/>
                  </a:lnTo>
                  <a:lnTo>
                    <a:pt x="366522" y="77266"/>
                  </a:lnTo>
                  <a:lnTo>
                    <a:pt x="364617" y="71666"/>
                  </a:lnTo>
                  <a:lnTo>
                    <a:pt x="358457" y="75209"/>
                  </a:lnTo>
                  <a:lnTo>
                    <a:pt x="352729" y="77266"/>
                  </a:lnTo>
                  <a:lnTo>
                    <a:pt x="346684" y="77266"/>
                  </a:lnTo>
                  <a:lnTo>
                    <a:pt x="339458" y="76085"/>
                  </a:lnTo>
                  <a:lnTo>
                    <a:pt x="333794" y="72390"/>
                  </a:lnTo>
                  <a:lnTo>
                    <a:pt x="329958" y="65989"/>
                  </a:lnTo>
                  <a:lnTo>
                    <a:pt x="328282" y="56692"/>
                  </a:lnTo>
                  <a:lnTo>
                    <a:pt x="368515" y="56692"/>
                  </a:lnTo>
                  <a:lnTo>
                    <a:pt x="368681" y="55435"/>
                  </a:lnTo>
                  <a:lnTo>
                    <a:pt x="368731" y="51892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6155" y="1901627"/>
              <a:ext cx="1795565" cy="412927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53586" y="2403334"/>
            <a:ext cx="1797278" cy="108129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548330" y="2580191"/>
            <a:ext cx="1835150" cy="213995"/>
            <a:chOff x="548330" y="2580191"/>
            <a:chExt cx="1835150" cy="213995"/>
          </a:xfrm>
        </p:grpSpPr>
        <p:sp>
          <p:nvSpPr>
            <p:cNvPr id="37" name="object 37"/>
            <p:cNvSpPr/>
            <p:nvPr/>
          </p:nvSpPr>
          <p:spPr>
            <a:xfrm>
              <a:off x="548322" y="2580202"/>
              <a:ext cx="174625" cy="74930"/>
            </a:xfrm>
            <a:custGeom>
              <a:avLst/>
              <a:gdLst/>
              <a:ahLst/>
              <a:cxnLst/>
              <a:rect l="l" t="t" r="r" b="b"/>
              <a:pathLst>
                <a:path w="174625" h="74930">
                  <a:moveTo>
                    <a:pt x="43434" y="55664"/>
                  </a:moveTo>
                  <a:lnTo>
                    <a:pt x="40919" y="48120"/>
                  </a:lnTo>
                  <a:lnTo>
                    <a:pt x="36918" y="51206"/>
                  </a:lnTo>
                  <a:lnTo>
                    <a:pt x="32575" y="53035"/>
                  </a:lnTo>
                  <a:lnTo>
                    <a:pt x="27317" y="53035"/>
                  </a:lnTo>
                  <a:lnTo>
                    <a:pt x="20294" y="51689"/>
                  </a:lnTo>
                  <a:lnTo>
                    <a:pt x="14757" y="47574"/>
                  </a:lnTo>
                  <a:lnTo>
                    <a:pt x="11137" y="40589"/>
                  </a:lnTo>
                  <a:lnTo>
                    <a:pt x="9829" y="30632"/>
                  </a:lnTo>
                  <a:lnTo>
                    <a:pt x="11150" y="20599"/>
                  </a:lnTo>
                  <a:lnTo>
                    <a:pt x="14770" y="13589"/>
                  </a:lnTo>
                  <a:lnTo>
                    <a:pt x="20243" y="9461"/>
                  </a:lnTo>
                  <a:lnTo>
                    <a:pt x="27089" y="8115"/>
                  </a:lnTo>
                  <a:lnTo>
                    <a:pt x="32118" y="8115"/>
                  </a:lnTo>
                  <a:lnTo>
                    <a:pt x="36118" y="9944"/>
                  </a:lnTo>
                  <a:lnTo>
                    <a:pt x="40690" y="13258"/>
                  </a:lnTo>
                  <a:lnTo>
                    <a:pt x="43205" y="5029"/>
                  </a:lnTo>
                  <a:lnTo>
                    <a:pt x="38976" y="1943"/>
                  </a:lnTo>
                  <a:lnTo>
                    <a:pt x="33947" y="0"/>
                  </a:lnTo>
                  <a:lnTo>
                    <a:pt x="27203" y="0"/>
                  </a:lnTo>
                  <a:lnTo>
                    <a:pt x="16294" y="1981"/>
                  </a:lnTo>
                  <a:lnTo>
                    <a:pt x="7683" y="7886"/>
                  </a:lnTo>
                  <a:lnTo>
                    <a:pt x="2032" y="17640"/>
                  </a:lnTo>
                  <a:lnTo>
                    <a:pt x="0" y="31203"/>
                  </a:lnTo>
                  <a:lnTo>
                    <a:pt x="1955" y="44348"/>
                  </a:lnTo>
                  <a:lnTo>
                    <a:pt x="7378" y="53657"/>
                  </a:lnTo>
                  <a:lnTo>
                    <a:pt x="15621" y="59207"/>
                  </a:lnTo>
                  <a:lnTo>
                    <a:pt x="26060" y="61036"/>
                  </a:lnTo>
                  <a:lnTo>
                    <a:pt x="33032" y="61036"/>
                  </a:lnTo>
                  <a:lnTo>
                    <a:pt x="38976" y="58978"/>
                  </a:lnTo>
                  <a:lnTo>
                    <a:pt x="43434" y="55664"/>
                  </a:lnTo>
                  <a:close/>
                </a:path>
                <a:path w="174625" h="74930">
                  <a:moveTo>
                    <a:pt x="106070" y="30289"/>
                  </a:moveTo>
                  <a:lnTo>
                    <a:pt x="103987" y="16776"/>
                  </a:lnTo>
                  <a:lnTo>
                    <a:pt x="98666" y="7886"/>
                  </a:lnTo>
                  <a:lnTo>
                    <a:pt x="98336" y="7340"/>
                  </a:lnTo>
                  <a:lnTo>
                    <a:pt x="96227" y="5943"/>
                  </a:lnTo>
                  <a:lnTo>
                    <a:pt x="96227" y="30746"/>
                  </a:lnTo>
                  <a:lnTo>
                    <a:pt x="94945" y="41033"/>
                  </a:lnTo>
                  <a:lnTo>
                    <a:pt x="91389" y="48094"/>
                  </a:lnTo>
                  <a:lnTo>
                    <a:pt x="86118" y="52108"/>
                  </a:lnTo>
                  <a:lnTo>
                    <a:pt x="79667" y="53378"/>
                  </a:lnTo>
                  <a:lnTo>
                    <a:pt x="73228" y="52108"/>
                  </a:lnTo>
                  <a:lnTo>
                    <a:pt x="67957" y="48094"/>
                  </a:lnTo>
                  <a:lnTo>
                    <a:pt x="64401" y="41033"/>
                  </a:lnTo>
                  <a:lnTo>
                    <a:pt x="63106" y="30746"/>
                  </a:lnTo>
                  <a:lnTo>
                    <a:pt x="63131" y="30289"/>
                  </a:lnTo>
                  <a:lnTo>
                    <a:pt x="64401" y="20231"/>
                  </a:lnTo>
                  <a:lnTo>
                    <a:pt x="67957" y="13169"/>
                  </a:lnTo>
                  <a:lnTo>
                    <a:pt x="73228" y="9156"/>
                  </a:lnTo>
                  <a:lnTo>
                    <a:pt x="79667" y="7886"/>
                  </a:lnTo>
                  <a:lnTo>
                    <a:pt x="86118" y="9156"/>
                  </a:lnTo>
                  <a:lnTo>
                    <a:pt x="91389" y="13169"/>
                  </a:lnTo>
                  <a:lnTo>
                    <a:pt x="94945" y="20231"/>
                  </a:lnTo>
                  <a:lnTo>
                    <a:pt x="96202" y="30289"/>
                  </a:lnTo>
                  <a:lnTo>
                    <a:pt x="96227" y="30746"/>
                  </a:lnTo>
                  <a:lnTo>
                    <a:pt x="96227" y="5943"/>
                  </a:lnTo>
                  <a:lnTo>
                    <a:pt x="90017" y="1803"/>
                  </a:lnTo>
                  <a:lnTo>
                    <a:pt x="79895" y="0"/>
                  </a:lnTo>
                  <a:lnTo>
                    <a:pt x="69608" y="1841"/>
                  </a:lnTo>
                  <a:lnTo>
                    <a:pt x="61137" y="7480"/>
                  </a:lnTo>
                  <a:lnTo>
                    <a:pt x="55384" y="17068"/>
                  </a:lnTo>
                  <a:lnTo>
                    <a:pt x="53263" y="30746"/>
                  </a:lnTo>
                  <a:lnTo>
                    <a:pt x="55346" y="44246"/>
                  </a:lnTo>
                  <a:lnTo>
                    <a:pt x="60998" y="53695"/>
                  </a:lnTo>
                  <a:lnTo>
                    <a:pt x="69329" y="59220"/>
                  </a:lnTo>
                  <a:lnTo>
                    <a:pt x="79438" y="61036"/>
                  </a:lnTo>
                  <a:lnTo>
                    <a:pt x="89725" y="59182"/>
                  </a:lnTo>
                  <a:lnTo>
                    <a:pt x="98196" y="53543"/>
                  </a:lnTo>
                  <a:lnTo>
                    <a:pt x="98298" y="53378"/>
                  </a:lnTo>
                  <a:lnTo>
                    <a:pt x="103949" y="43967"/>
                  </a:lnTo>
                  <a:lnTo>
                    <a:pt x="106070" y="30289"/>
                  </a:lnTo>
                  <a:close/>
                </a:path>
                <a:path w="174625" h="74930">
                  <a:moveTo>
                    <a:pt x="174536" y="52349"/>
                  </a:moveTo>
                  <a:lnTo>
                    <a:pt x="168363" y="52349"/>
                  </a:lnTo>
                  <a:lnTo>
                    <a:pt x="168363" y="1371"/>
                  </a:lnTo>
                  <a:lnTo>
                    <a:pt x="158534" y="1371"/>
                  </a:lnTo>
                  <a:lnTo>
                    <a:pt x="158534" y="25031"/>
                  </a:lnTo>
                  <a:lnTo>
                    <a:pt x="129959" y="25031"/>
                  </a:lnTo>
                  <a:lnTo>
                    <a:pt x="129959" y="1371"/>
                  </a:lnTo>
                  <a:lnTo>
                    <a:pt x="120129" y="1371"/>
                  </a:lnTo>
                  <a:lnTo>
                    <a:pt x="120129" y="59664"/>
                  </a:lnTo>
                  <a:lnTo>
                    <a:pt x="129959" y="59664"/>
                  </a:lnTo>
                  <a:lnTo>
                    <a:pt x="129959" y="32918"/>
                  </a:lnTo>
                  <a:lnTo>
                    <a:pt x="158534" y="32918"/>
                  </a:lnTo>
                  <a:lnTo>
                    <a:pt x="158534" y="59664"/>
                  </a:lnTo>
                  <a:lnTo>
                    <a:pt x="165163" y="59664"/>
                  </a:lnTo>
                  <a:lnTo>
                    <a:pt x="165163" y="74523"/>
                  </a:lnTo>
                  <a:lnTo>
                    <a:pt x="174536" y="74523"/>
                  </a:lnTo>
                  <a:lnTo>
                    <a:pt x="174536" y="52349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8330" y="2580191"/>
              <a:ext cx="1598388" cy="21343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155977" y="2580202"/>
              <a:ext cx="227329" cy="78740"/>
            </a:xfrm>
            <a:custGeom>
              <a:avLst/>
              <a:gdLst/>
              <a:ahLst/>
              <a:cxnLst/>
              <a:rect l="l" t="t" r="r" b="b"/>
              <a:pathLst>
                <a:path w="227330" h="78739">
                  <a:moveTo>
                    <a:pt x="18859" y="51320"/>
                  </a:moveTo>
                  <a:lnTo>
                    <a:pt x="15544" y="47777"/>
                  </a:lnTo>
                  <a:lnTo>
                    <a:pt x="7086" y="47777"/>
                  </a:lnTo>
                  <a:lnTo>
                    <a:pt x="4572" y="50520"/>
                  </a:lnTo>
                  <a:lnTo>
                    <a:pt x="4572" y="57721"/>
                  </a:lnTo>
                  <a:lnTo>
                    <a:pt x="7315" y="60464"/>
                  </a:lnTo>
                  <a:lnTo>
                    <a:pt x="11544" y="60464"/>
                  </a:lnTo>
                  <a:lnTo>
                    <a:pt x="10515" y="64808"/>
                  </a:lnTo>
                  <a:lnTo>
                    <a:pt x="7543" y="69837"/>
                  </a:lnTo>
                  <a:lnTo>
                    <a:pt x="0" y="74295"/>
                  </a:lnTo>
                  <a:lnTo>
                    <a:pt x="5029" y="78638"/>
                  </a:lnTo>
                  <a:lnTo>
                    <a:pt x="15659" y="71894"/>
                  </a:lnTo>
                  <a:lnTo>
                    <a:pt x="18859" y="63779"/>
                  </a:lnTo>
                  <a:lnTo>
                    <a:pt x="18859" y="51320"/>
                  </a:lnTo>
                  <a:close/>
                </a:path>
                <a:path w="227330" h="78739">
                  <a:moveTo>
                    <a:pt x="105956" y="1371"/>
                  </a:moveTo>
                  <a:lnTo>
                    <a:pt x="55549" y="1371"/>
                  </a:lnTo>
                  <a:lnTo>
                    <a:pt x="55549" y="9372"/>
                  </a:lnTo>
                  <a:lnTo>
                    <a:pt x="75895" y="9372"/>
                  </a:lnTo>
                  <a:lnTo>
                    <a:pt x="75895" y="59664"/>
                  </a:lnTo>
                  <a:lnTo>
                    <a:pt x="85598" y="59664"/>
                  </a:lnTo>
                  <a:lnTo>
                    <a:pt x="85598" y="9372"/>
                  </a:lnTo>
                  <a:lnTo>
                    <a:pt x="105956" y="9372"/>
                  </a:lnTo>
                  <a:lnTo>
                    <a:pt x="105956" y="1371"/>
                  </a:lnTo>
                  <a:close/>
                </a:path>
                <a:path w="227330" h="78739">
                  <a:moveTo>
                    <a:pt x="165049" y="30175"/>
                  </a:moveTo>
                  <a:lnTo>
                    <a:pt x="163156" y="17018"/>
                  </a:lnTo>
                  <a:lnTo>
                    <a:pt x="158102" y="8115"/>
                  </a:lnTo>
                  <a:lnTo>
                    <a:pt x="157797" y="7581"/>
                  </a:lnTo>
                  <a:lnTo>
                    <a:pt x="155219" y="5829"/>
                  </a:lnTo>
                  <a:lnTo>
                    <a:pt x="155219" y="33489"/>
                  </a:lnTo>
                  <a:lnTo>
                    <a:pt x="153771" y="42430"/>
                  </a:lnTo>
                  <a:lnTo>
                    <a:pt x="150444" y="48742"/>
                  </a:lnTo>
                  <a:lnTo>
                    <a:pt x="145440" y="52489"/>
                  </a:lnTo>
                  <a:lnTo>
                    <a:pt x="138988" y="53721"/>
                  </a:lnTo>
                  <a:lnTo>
                    <a:pt x="130873" y="53721"/>
                  </a:lnTo>
                  <a:lnTo>
                    <a:pt x="124358" y="48920"/>
                  </a:lnTo>
                  <a:lnTo>
                    <a:pt x="124015" y="33489"/>
                  </a:lnTo>
                  <a:lnTo>
                    <a:pt x="155219" y="33489"/>
                  </a:lnTo>
                  <a:lnTo>
                    <a:pt x="155219" y="5829"/>
                  </a:lnTo>
                  <a:lnTo>
                    <a:pt x="149466" y="1892"/>
                  </a:lnTo>
                  <a:lnTo>
                    <a:pt x="138645" y="0"/>
                  </a:lnTo>
                  <a:lnTo>
                    <a:pt x="130873" y="0"/>
                  </a:lnTo>
                  <a:lnTo>
                    <a:pt x="123444" y="2400"/>
                  </a:lnTo>
                  <a:lnTo>
                    <a:pt x="117614" y="5943"/>
                  </a:lnTo>
                  <a:lnTo>
                    <a:pt x="120129" y="13830"/>
                  </a:lnTo>
                  <a:lnTo>
                    <a:pt x="125958" y="10172"/>
                  </a:lnTo>
                  <a:lnTo>
                    <a:pt x="131445" y="8115"/>
                  </a:lnTo>
                  <a:lnTo>
                    <a:pt x="137274" y="8115"/>
                  </a:lnTo>
                  <a:lnTo>
                    <a:pt x="144018" y="9207"/>
                  </a:lnTo>
                  <a:lnTo>
                    <a:pt x="149390" y="12560"/>
                  </a:lnTo>
                  <a:lnTo>
                    <a:pt x="153123" y="18288"/>
                  </a:lnTo>
                  <a:lnTo>
                    <a:pt x="154990" y="26517"/>
                  </a:lnTo>
                  <a:lnTo>
                    <a:pt x="114871" y="26517"/>
                  </a:lnTo>
                  <a:lnTo>
                    <a:pt x="114642" y="29260"/>
                  </a:lnTo>
                  <a:lnTo>
                    <a:pt x="114642" y="31432"/>
                  </a:lnTo>
                  <a:lnTo>
                    <a:pt x="116497" y="44831"/>
                  </a:lnTo>
                  <a:lnTo>
                    <a:pt x="121615" y="54038"/>
                  </a:lnTo>
                  <a:lnTo>
                    <a:pt x="129298" y="59334"/>
                  </a:lnTo>
                  <a:lnTo>
                    <a:pt x="138874" y="61036"/>
                  </a:lnTo>
                  <a:lnTo>
                    <a:pt x="149174" y="59156"/>
                  </a:lnTo>
                  <a:lnTo>
                    <a:pt x="157086" y="53721"/>
                  </a:lnTo>
                  <a:lnTo>
                    <a:pt x="157480" y="53441"/>
                  </a:lnTo>
                  <a:lnTo>
                    <a:pt x="163029" y="43815"/>
                  </a:lnTo>
                  <a:lnTo>
                    <a:pt x="164553" y="33489"/>
                  </a:lnTo>
                  <a:lnTo>
                    <a:pt x="165049" y="30175"/>
                  </a:lnTo>
                  <a:close/>
                </a:path>
                <a:path w="227330" h="78739">
                  <a:moveTo>
                    <a:pt x="227228" y="1371"/>
                  </a:moveTo>
                  <a:lnTo>
                    <a:pt x="217398" y="1371"/>
                  </a:lnTo>
                  <a:lnTo>
                    <a:pt x="217398" y="25031"/>
                  </a:lnTo>
                  <a:lnTo>
                    <a:pt x="188823" y="25031"/>
                  </a:lnTo>
                  <a:lnTo>
                    <a:pt x="188823" y="1371"/>
                  </a:lnTo>
                  <a:lnTo>
                    <a:pt x="178993" y="1371"/>
                  </a:lnTo>
                  <a:lnTo>
                    <a:pt x="178993" y="59664"/>
                  </a:lnTo>
                  <a:lnTo>
                    <a:pt x="188823" y="59664"/>
                  </a:lnTo>
                  <a:lnTo>
                    <a:pt x="188823" y="32918"/>
                  </a:lnTo>
                  <a:lnTo>
                    <a:pt x="217398" y="32918"/>
                  </a:lnTo>
                  <a:lnTo>
                    <a:pt x="217398" y="59664"/>
                  </a:lnTo>
                  <a:lnTo>
                    <a:pt x="227228" y="59664"/>
                  </a:lnTo>
                  <a:lnTo>
                    <a:pt x="227228" y="1371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5872337" y="478019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8" y="0"/>
                </a:lnTo>
                <a:lnTo>
                  <a:pt x="6832" y="1375"/>
                </a:lnTo>
                <a:lnTo>
                  <a:pt x="1361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1" y="21243"/>
                </a:lnTo>
                <a:lnTo>
                  <a:pt x="6832" y="26715"/>
                </a:lnTo>
                <a:lnTo>
                  <a:pt x="10152" y="28077"/>
                </a:lnTo>
                <a:lnTo>
                  <a:pt x="17891" y="28077"/>
                </a:lnTo>
                <a:lnTo>
                  <a:pt x="21197" y="26715"/>
                </a:lnTo>
                <a:lnTo>
                  <a:pt x="26701" y="21243"/>
                </a:lnTo>
                <a:lnTo>
                  <a:pt x="28077" y="17924"/>
                </a:lnTo>
                <a:lnTo>
                  <a:pt x="28077" y="10152"/>
                </a:lnTo>
                <a:lnTo>
                  <a:pt x="26701" y="6832"/>
                </a:lnTo>
                <a:lnTo>
                  <a:pt x="21197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39802" y="4745231"/>
            <a:ext cx="3441622" cy="870123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5872337" y="571745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8" y="0"/>
                </a:lnTo>
                <a:lnTo>
                  <a:pt x="6832" y="1375"/>
                </a:lnTo>
                <a:lnTo>
                  <a:pt x="1361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1" y="21244"/>
                </a:lnTo>
                <a:lnTo>
                  <a:pt x="6832" y="26715"/>
                </a:lnTo>
                <a:lnTo>
                  <a:pt x="10152" y="28077"/>
                </a:lnTo>
                <a:lnTo>
                  <a:pt x="17891" y="28077"/>
                </a:lnTo>
                <a:lnTo>
                  <a:pt x="21197" y="26715"/>
                </a:lnTo>
                <a:lnTo>
                  <a:pt x="26701" y="21244"/>
                </a:lnTo>
                <a:lnTo>
                  <a:pt x="28077" y="17924"/>
                </a:lnTo>
                <a:lnTo>
                  <a:pt x="28077" y="10152"/>
                </a:lnTo>
                <a:lnTo>
                  <a:pt x="26701" y="6833"/>
                </a:lnTo>
                <a:lnTo>
                  <a:pt x="21197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040832" y="5686027"/>
            <a:ext cx="3283524" cy="714866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872979" y="4242315"/>
            <a:ext cx="1884686" cy="108129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5872337" y="445254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8" y="0"/>
                </a:lnTo>
                <a:lnTo>
                  <a:pt x="6832" y="1375"/>
                </a:lnTo>
                <a:lnTo>
                  <a:pt x="1361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1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7" y="26715"/>
                </a:lnTo>
                <a:lnTo>
                  <a:pt x="26701" y="21243"/>
                </a:lnTo>
                <a:lnTo>
                  <a:pt x="28077" y="17924"/>
                </a:lnTo>
                <a:lnTo>
                  <a:pt x="28077" y="10152"/>
                </a:lnTo>
                <a:lnTo>
                  <a:pt x="26701" y="6832"/>
                </a:lnTo>
                <a:lnTo>
                  <a:pt x="21197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6040832" y="4417574"/>
            <a:ext cx="3371215" cy="261620"/>
            <a:chOff x="6040832" y="4417574"/>
            <a:chExt cx="3371215" cy="261620"/>
          </a:xfrm>
        </p:grpSpPr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40832" y="4417574"/>
              <a:ext cx="3324675" cy="26121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9379681" y="4462264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4" h="8254">
                  <a:moveTo>
                    <a:pt x="32115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32115" y="7658"/>
                  </a:lnTo>
                  <a:lnTo>
                    <a:pt x="32115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043180" y="1902711"/>
            <a:ext cx="1377321" cy="108130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3042540" y="213458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3211035" y="2099620"/>
            <a:ext cx="599440" cy="109220"/>
            <a:chOff x="3211035" y="2099620"/>
            <a:chExt cx="599440" cy="109220"/>
          </a:xfrm>
        </p:grpSpPr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11035" y="2099620"/>
              <a:ext cx="276263" cy="854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20789" y="2103162"/>
              <a:ext cx="289180" cy="105271"/>
            </a:xfrm>
            <a:prstGeom prst="rect">
              <a:avLst/>
            </a:prstGeom>
          </p:spPr>
        </p:pic>
      </p:grpSp>
      <p:sp>
        <p:nvSpPr>
          <p:cNvPr id="54" name="object 54"/>
          <p:cNvSpPr/>
          <p:nvPr/>
        </p:nvSpPr>
        <p:spPr>
          <a:xfrm>
            <a:off x="3042540" y="252840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208859" y="2496980"/>
            <a:ext cx="1374134" cy="105271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3042540" y="233149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211029" y="2320995"/>
            <a:ext cx="556260" cy="84455"/>
          </a:xfrm>
          <a:custGeom>
            <a:avLst/>
            <a:gdLst/>
            <a:ahLst/>
            <a:cxnLst/>
            <a:rect l="l" t="t" r="r" b="b"/>
            <a:pathLst>
              <a:path w="556260" h="84455">
                <a:moveTo>
                  <a:pt x="47548" y="59664"/>
                </a:moveTo>
                <a:lnTo>
                  <a:pt x="46977" y="58178"/>
                </a:lnTo>
                <a:lnTo>
                  <a:pt x="46405" y="55321"/>
                </a:lnTo>
                <a:lnTo>
                  <a:pt x="46405" y="52349"/>
                </a:lnTo>
                <a:lnTo>
                  <a:pt x="46405" y="30518"/>
                </a:lnTo>
                <a:lnTo>
                  <a:pt x="46405" y="24460"/>
                </a:lnTo>
                <a:lnTo>
                  <a:pt x="46405" y="19659"/>
                </a:lnTo>
                <a:lnTo>
                  <a:pt x="45046" y="10464"/>
                </a:lnTo>
                <a:lnTo>
                  <a:pt x="43548" y="8115"/>
                </a:lnTo>
                <a:lnTo>
                  <a:pt x="41160" y="4381"/>
                </a:lnTo>
                <a:lnTo>
                  <a:pt x="34975" y="1028"/>
                </a:lnTo>
                <a:lnTo>
                  <a:pt x="26746" y="0"/>
                </a:lnTo>
                <a:lnTo>
                  <a:pt x="17602" y="0"/>
                </a:lnTo>
                <a:lnTo>
                  <a:pt x="9601" y="2857"/>
                </a:lnTo>
                <a:lnTo>
                  <a:pt x="3314" y="6286"/>
                </a:lnTo>
                <a:lnTo>
                  <a:pt x="5829" y="14058"/>
                </a:lnTo>
                <a:lnTo>
                  <a:pt x="12001" y="10515"/>
                </a:lnTo>
                <a:lnTo>
                  <a:pt x="18173" y="8115"/>
                </a:lnTo>
                <a:lnTo>
                  <a:pt x="32804" y="8115"/>
                </a:lnTo>
                <a:lnTo>
                  <a:pt x="36804" y="11430"/>
                </a:lnTo>
                <a:lnTo>
                  <a:pt x="36804" y="24460"/>
                </a:lnTo>
                <a:lnTo>
                  <a:pt x="36804" y="31318"/>
                </a:lnTo>
                <a:lnTo>
                  <a:pt x="36804" y="45262"/>
                </a:lnTo>
                <a:lnTo>
                  <a:pt x="32346" y="49606"/>
                </a:lnTo>
                <a:lnTo>
                  <a:pt x="26517" y="53263"/>
                </a:lnTo>
                <a:lnTo>
                  <a:pt x="13830" y="53263"/>
                </a:lnTo>
                <a:lnTo>
                  <a:pt x="9601" y="49606"/>
                </a:lnTo>
                <a:lnTo>
                  <a:pt x="9601" y="34518"/>
                </a:lnTo>
                <a:lnTo>
                  <a:pt x="14401" y="30518"/>
                </a:lnTo>
                <a:lnTo>
                  <a:pt x="30175" y="30518"/>
                </a:lnTo>
                <a:lnTo>
                  <a:pt x="32118" y="30632"/>
                </a:lnTo>
                <a:lnTo>
                  <a:pt x="36804" y="31318"/>
                </a:lnTo>
                <a:lnTo>
                  <a:pt x="36804" y="24460"/>
                </a:lnTo>
                <a:lnTo>
                  <a:pt x="32689" y="23888"/>
                </a:lnTo>
                <a:lnTo>
                  <a:pt x="29718" y="23774"/>
                </a:lnTo>
                <a:lnTo>
                  <a:pt x="27317" y="23774"/>
                </a:lnTo>
                <a:lnTo>
                  <a:pt x="15087" y="25069"/>
                </a:lnTo>
                <a:lnTo>
                  <a:pt x="6578" y="28879"/>
                </a:lnTo>
                <a:lnTo>
                  <a:pt x="1612" y="35013"/>
                </a:lnTo>
                <a:lnTo>
                  <a:pt x="0" y="43319"/>
                </a:lnTo>
                <a:lnTo>
                  <a:pt x="0" y="54978"/>
                </a:lnTo>
                <a:lnTo>
                  <a:pt x="7429" y="61036"/>
                </a:lnTo>
                <a:lnTo>
                  <a:pt x="25146" y="61036"/>
                </a:lnTo>
                <a:lnTo>
                  <a:pt x="31889" y="57721"/>
                </a:lnTo>
                <a:lnTo>
                  <a:pt x="36055" y="53263"/>
                </a:lnTo>
                <a:lnTo>
                  <a:pt x="36918" y="52349"/>
                </a:lnTo>
                <a:lnTo>
                  <a:pt x="37147" y="56807"/>
                </a:lnTo>
                <a:lnTo>
                  <a:pt x="37719" y="58635"/>
                </a:lnTo>
                <a:lnTo>
                  <a:pt x="38290" y="59664"/>
                </a:lnTo>
                <a:lnTo>
                  <a:pt x="47548" y="59664"/>
                </a:lnTo>
                <a:close/>
              </a:path>
              <a:path w="556260" h="84455">
                <a:moveTo>
                  <a:pt x="103098" y="55664"/>
                </a:moveTo>
                <a:lnTo>
                  <a:pt x="100584" y="48120"/>
                </a:lnTo>
                <a:lnTo>
                  <a:pt x="96583" y="51206"/>
                </a:lnTo>
                <a:lnTo>
                  <a:pt x="92240" y="53035"/>
                </a:lnTo>
                <a:lnTo>
                  <a:pt x="86982" y="53035"/>
                </a:lnTo>
                <a:lnTo>
                  <a:pt x="79959" y="51689"/>
                </a:lnTo>
                <a:lnTo>
                  <a:pt x="74422" y="47574"/>
                </a:lnTo>
                <a:lnTo>
                  <a:pt x="70789" y="40589"/>
                </a:lnTo>
                <a:lnTo>
                  <a:pt x="69494" y="30632"/>
                </a:lnTo>
                <a:lnTo>
                  <a:pt x="70802" y="20599"/>
                </a:lnTo>
                <a:lnTo>
                  <a:pt x="74434" y="13589"/>
                </a:lnTo>
                <a:lnTo>
                  <a:pt x="79908" y="9461"/>
                </a:lnTo>
                <a:lnTo>
                  <a:pt x="86753" y="8115"/>
                </a:lnTo>
                <a:lnTo>
                  <a:pt x="91782" y="8115"/>
                </a:lnTo>
                <a:lnTo>
                  <a:pt x="95783" y="9944"/>
                </a:lnTo>
                <a:lnTo>
                  <a:pt x="100355" y="13258"/>
                </a:lnTo>
                <a:lnTo>
                  <a:pt x="102870" y="5029"/>
                </a:lnTo>
                <a:lnTo>
                  <a:pt x="98640" y="1943"/>
                </a:lnTo>
                <a:lnTo>
                  <a:pt x="93611" y="0"/>
                </a:lnTo>
                <a:lnTo>
                  <a:pt x="86868" y="0"/>
                </a:lnTo>
                <a:lnTo>
                  <a:pt x="75958" y="1981"/>
                </a:lnTo>
                <a:lnTo>
                  <a:pt x="67348" y="7886"/>
                </a:lnTo>
                <a:lnTo>
                  <a:pt x="61696" y="17653"/>
                </a:lnTo>
                <a:lnTo>
                  <a:pt x="59664" y="31203"/>
                </a:lnTo>
                <a:lnTo>
                  <a:pt x="61620" y="44348"/>
                </a:lnTo>
                <a:lnTo>
                  <a:pt x="67043" y="53670"/>
                </a:lnTo>
                <a:lnTo>
                  <a:pt x="75285" y="59207"/>
                </a:lnTo>
                <a:lnTo>
                  <a:pt x="85725" y="61036"/>
                </a:lnTo>
                <a:lnTo>
                  <a:pt x="92697" y="61036"/>
                </a:lnTo>
                <a:lnTo>
                  <a:pt x="98640" y="58978"/>
                </a:lnTo>
                <a:lnTo>
                  <a:pt x="103098" y="55664"/>
                </a:lnTo>
                <a:close/>
              </a:path>
              <a:path w="556260" h="84455">
                <a:moveTo>
                  <a:pt x="163220" y="41605"/>
                </a:moveTo>
                <a:lnTo>
                  <a:pt x="161734" y="33667"/>
                </a:lnTo>
                <a:lnTo>
                  <a:pt x="159702" y="30975"/>
                </a:lnTo>
                <a:lnTo>
                  <a:pt x="157467" y="28028"/>
                </a:lnTo>
                <a:lnTo>
                  <a:pt x="153390" y="26022"/>
                </a:lnTo>
                <a:lnTo>
                  <a:pt x="153390" y="34290"/>
                </a:lnTo>
                <a:lnTo>
                  <a:pt x="153390" y="49149"/>
                </a:lnTo>
                <a:lnTo>
                  <a:pt x="149047" y="52463"/>
                </a:lnTo>
                <a:lnTo>
                  <a:pt x="126187" y="52463"/>
                </a:lnTo>
                <a:lnTo>
                  <a:pt x="126187" y="30975"/>
                </a:lnTo>
                <a:lnTo>
                  <a:pt x="149047" y="30975"/>
                </a:lnTo>
                <a:lnTo>
                  <a:pt x="153390" y="34290"/>
                </a:lnTo>
                <a:lnTo>
                  <a:pt x="153390" y="26022"/>
                </a:lnTo>
                <a:lnTo>
                  <a:pt x="150634" y="24663"/>
                </a:lnTo>
                <a:lnTo>
                  <a:pt x="141503" y="23545"/>
                </a:lnTo>
                <a:lnTo>
                  <a:pt x="126187" y="23545"/>
                </a:lnTo>
                <a:lnTo>
                  <a:pt x="126187" y="1371"/>
                </a:lnTo>
                <a:lnTo>
                  <a:pt x="116357" y="1371"/>
                </a:lnTo>
                <a:lnTo>
                  <a:pt x="116357" y="59664"/>
                </a:lnTo>
                <a:lnTo>
                  <a:pt x="140931" y="59664"/>
                </a:lnTo>
                <a:lnTo>
                  <a:pt x="150291" y="58547"/>
                </a:lnTo>
                <a:lnTo>
                  <a:pt x="157302" y="55181"/>
                </a:lnTo>
                <a:lnTo>
                  <a:pt x="159423" y="52463"/>
                </a:lnTo>
                <a:lnTo>
                  <a:pt x="161696" y="49542"/>
                </a:lnTo>
                <a:lnTo>
                  <a:pt x="163220" y="41605"/>
                </a:lnTo>
                <a:close/>
              </a:path>
              <a:path w="556260" h="84455">
                <a:moveTo>
                  <a:pt x="186423" y="1371"/>
                </a:moveTo>
                <a:lnTo>
                  <a:pt x="176822" y="1371"/>
                </a:lnTo>
                <a:lnTo>
                  <a:pt x="176822" y="59664"/>
                </a:lnTo>
                <a:lnTo>
                  <a:pt x="186423" y="59664"/>
                </a:lnTo>
                <a:lnTo>
                  <a:pt x="186423" y="1371"/>
                </a:lnTo>
                <a:close/>
              </a:path>
              <a:path w="556260" h="84455">
                <a:moveTo>
                  <a:pt x="255346" y="29946"/>
                </a:moveTo>
                <a:lnTo>
                  <a:pt x="253669" y="17018"/>
                </a:lnTo>
                <a:lnTo>
                  <a:pt x="249440" y="8572"/>
                </a:lnTo>
                <a:lnTo>
                  <a:pt x="248970" y="7645"/>
                </a:lnTo>
                <a:lnTo>
                  <a:pt x="245516" y="4876"/>
                </a:lnTo>
                <a:lnTo>
                  <a:pt x="245516" y="30632"/>
                </a:lnTo>
                <a:lnTo>
                  <a:pt x="244386" y="40525"/>
                </a:lnTo>
                <a:lnTo>
                  <a:pt x="241198" y="47472"/>
                </a:lnTo>
                <a:lnTo>
                  <a:pt x="236258" y="51574"/>
                </a:lnTo>
                <a:lnTo>
                  <a:pt x="229857" y="52920"/>
                </a:lnTo>
                <a:lnTo>
                  <a:pt x="223913" y="52920"/>
                </a:lnTo>
                <a:lnTo>
                  <a:pt x="222821" y="52349"/>
                </a:lnTo>
                <a:lnTo>
                  <a:pt x="218427" y="50063"/>
                </a:lnTo>
                <a:lnTo>
                  <a:pt x="213741" y="44691"/>
                </a:lnTo>
                <a:lnTo>
                  <a:pt x="213741" y="17373"/>
                </a:lnTo>
                <a:lnTo>
                  <a:pt x="218655" y="11887"/>
                </a:lnTo>
                <a:lnTo>
                  <a:pt x="222440" y="9601"/>
                </a:lnTo>
                <a:lnTo>
                  <a:pt x="224142" y="8572"/>
                </a:lnTo>
                <a:lnTo>
                  <a:pt x="230314" y="8572"/>
                </a:lnTo>
                <a:lnTo>
                  <a:pt x="236550" y="9918"/>
                </a:lnTo>
                <a:lnTo>
                  <a:pt x="241350" y="13982"/>
                </a:lnTo>
                <a:lnTo>
                  <a:pt x="244424" y="20866"/>
                </a:lnTo>
                <a:lnTo>
                  <a:pt x="245516" y="30632"/>
                </a:lnTo>
                <a:lnTo>
                  <a:pt x="245516" y="4876"/>
                </a:lnTo>
                <a:lnTo>
                  <a:pt x="241846" y="1930"/>
                </a:lnTo>
                <a:lnTo>
                  <a:pt x="232829" y="0"/>
                </a:lnTo>
                <a:lnTo>
                  <a:pt x="225171" y="0"/>
                </a:lnTo>
                <a:lnTo>
                  <a:pt x="218770" y="3657"/>
                </a:lnTo>
                <a:lnTo>
                  <a:pt x="213741" y="9601"/>
                </a:lnTo>
                <a:lnTo>
                  <a:pt x="213741" y="1371"/>
                </a:lnTo>
                <a:lnTo>
                  <a:pt x="203911" y="1371"/>
                </a:lnTo>
                <a:lnTo>
                  <a:pt x="203911" y="83667"/>
                </a:lnTo>
                <a:lnTo>
                  <a:pt x="213741" y="83667"/>
                </a:lnTo>
                <a:lnTo>
                  <a:pt x="213741" y="52349"/>
                </a:lnTo>
                <a:lnTo>
                  <a:pt x="218770" y="58178"/>
                </a:lnTo>
                <a:lnTo>
                  <a:pt x="224485" y="61036"/>
                </a:lnTo>
                <a:lnTo>
                  <a:pt x="231457" y="61036"/>
                </a:lnTo>
                <a:lnTo>
                  <a:pt x="240880" y="59055"/>
                </a:lnTo>
                <a:lnTo>
                  <a:pt x="248462" y="53162"/>
                </a:lnTo>
                <a:lnTo>
                  <a:pt x="248589" y="52920"/>
                </a:lnTo>
                <a:lnTo>
                  <a:pt x="253517" y="43434"/>
                </a:lnTo>
                <a:lnTo>
                  <a:pt x="255346" y="29946"/>
                </a:lnTo>
                <a:close/>
              </a:path>
              <a:path w="556260" h="84455">
                <a:moveTo>
                  <a:pt x="313753" y="59664"/>
                </a:moveTo>
                <a:lnTo>
                  <a:pt x="313182" y="58178"/>
                </a:lnTo>
                <a:lnTo>
                  <a:pt x="312610" y="55321"/>
                </a:lnTo>
                <a:lnTo>
                  <a:pt x="312610" y="52349"/>
                </a:lnTo>
                <a:lnTo>
                  <a:pt x="312610" y="30518"/>
                </a:lnTo>
                <a:lnTo>
                  <a:pt x="312610" y="24460"/>
                </a:lnTo>
                <a:lnTo>
                  <a:pt x="312610" y="19659"/>
                </a:lnTo>
                <a:lnTo>
                  <a:pt x="311264" y="10464"/>
                </a:lnTo>
                <a:lnTo>
                  <a:pt x="309753" y="8115"/>
                </a:lnTo>
                <a:lnTo>
                  <a:pt x="307365" y="4381"/>
                </a:lnTo>
                <a:lnTo>
                  <a:pt x="301180" y="1028"/>
                </a:lnTo>
                <a:lnTo>
                  <a:pt x="292950" y="0"/>
                </a:lnTo>
                <a:lnTo>
                  <a:pt x="283806" y="0"/>
                </a:lnTo>
                <a:lnTo>
                  <a:pt x="275805" y="2857"/>
                </a:lnTo>
                <a:lnTo>
                  <a:pt x="269519" y="6286"/>
                </a:lnTo>
                <a:lnTo>
                  <a:pt x="272034" y="14058"/>
                </a:lnTo>
                <a:lnTo>
                  <a:pt x="278206" y="10515"/>
                </a:lnTo>
                <a:lnTo>
                  <a:pt x="284378" y="8115"/>
                </a:lnTo>
                <a:lnTo>
                  <a:pt x="299008" y="8115"/>
                </a:lnTo>
                <a:lnTo>
                  <a:pt x="303009" y="11430"/>
                </a:lnTo>
                <a:lnTo>
                  <a:pt x="303009" y="24460"/>
                </a:lnTo>
                <a:lnTo>
                  <a:pt x="303009" y="31318"/>
                </a:lnTo>
                <a:lnTo>
                  <a:pt x="303009" y="45262"/>
                </a:lnTo>
                <a:lnTo>
                  <a:pt x="298551" y="49606"/>
                </a:lnTo>
                <a:lnTo>
                  <a:pt x="292722" y="53263"/>
                </a:lnTo>
                <a:lnTo>
                  <a:pt x="280035" y="53263"/>
                </a:lnTo>
                <a:lnTo>
                  <a:pt x="275805" y="49606"/>
                </a:lnTo>
                <a:lnTo>
                  <a:pt x="275805" y="34518"/>
                </a:lnTo>
                <a:lnTo>
                  <a:pt x="280606" y="30518"/>
                </a:lnTo>
                <a:lnTo>
                  <a:pt x="296379" y="30518"/>
                </a:lnTo>
                <a:lnTo>
                  <a:pt x="298323" y="30632"/>
                </a:lnTo>
                <a:lnTo>
                  <a:pt x="303009" y="31318"/>
                </a:lnTo>
                <a:lnTo>
                  <a:pt x="303009" y="24460"/>
                </a:lnTo>
                <a:lnTo>
                  <a:pt x="298894" y="23888"/>
                </a:lnTo>
                <a:lnTo>
                  <a:pt x="295922" y="23774"/>
                </a:lnTo>
                <a:lnTo>
                  <a:pt x="293522" y="23774"/>
                </a:lnTo>
                <a:lnTo>
                  <a:pt x="281305" y="25069"/>
                </a:lnTo>
                <a:lnTo>
                  <a:pt x="272796" y="28879"/>
                </a:lnTo>
                <a:lnTo>
                  <a:pt x="267817" y="35013"/>
                </a:lnTo>
                <a:lnTo>
                  <a:pt x="266204" y="43319"/>
                </a:lnTo>
                <a:lnTo>
                  <a:pt x="266204" y="54978"/>
                </a:lnTo>
                <a:lnTo>
                  <a:pt x="273634" y="61036"/>
                </a:lnTo>
                <a:lnTo>
                  <a:pt x="291350" y="61036"/>
                </a:lnTo>
                <a:lnTo>
                  <a:pt x="298094" y="57721"/>
                </a:lnTo>
                <a:lnTo>
                  <a:pt x="302272" y="53263"/>
                </a:lnTo>
                <a:lnTo>
                  <a:pt x="303123" y="52349"/>
                </a:lnTo>
                <a:lnTo>
                  <a:pt x="303352" y="56807"/>
                </a:lnTo>
                <a:lnTo>
                  <a:pt x="303923" y="58635"/>
                </a:lnTo>
                <a:lnTo>
                  <a:pt x="304495" y="59664"/>
                </a:lnTo>
                <a:lnTo>
                  <a:pt x="313753" y="59664"/>
                </a:lnTo>
                <a:close/>
              </a:path>
              <a:path w="556260" h="84455">
                <a:moveTo>
                  <a:pt x="375932" y="1371"/>
                </a:moveTo>
                <a:lnTo>
                  <a:pt x="366102" y="1371"/>
                </a:lnTo>
                <a:lnTo>
                  <a:pt x="349415" y="49949"/>
                </a:lnTo>
                <a:lnTo>
                  <a:pt x="333184" y="1371"/>
                </a:lnTo>
                <a:lnTo>
                  <a:pt x="323011" y="1371"/>
                </a:lnTo>
                <a:lnTo>
                  <a:pt x="342900" y="58293"/>
                </a:lnTo>
                <a:lnTo>
                  <a:pt x="345986" y="58293"/>
                </a:lnTo>
                <a:lnTo>
                  <a:pt x="340499" y="73609"/>
                </a:lnTo>
                <a:lnTo>
                  <a:pt x="336384" y="76123"/>
                </a:lnTo>
                <a:lnTo>
                  <a:pt x="327926" y="76123"/>
                </a:lnTo>
                <a:lnTo>
                  <a:pt x="324840" y="75438"/>
                </a:lnTo>
                <a:lnTo>
                  <a:pt x="324840" y="83896"/>
                </a:lnTo>
                <a:lnTo>
                  <a:pt x="326326" y="84239"/>
                </a:lnTo>
                <a:lnTo>
                  <a:pt x="330555" y="84353"/>
                </a:lnTo>
                <a:lnTo>
                  <a:pt x="338099" y="83350"/>
                </a:lnTo>
                <a:lnTo>
                  <a:pt x="344360" y="79514"/>
                </a:lnTo>
                <a:lnTo>
                  <a:pt x="349973" y="71577"/>
                </a:lnTo>
                <a:lnTo>
                  <a:pt x="355587" y="58293"/>
                </a:lnTo>
                <a:lnTo>
                  <a:pt x="375932" y="1371"/>
                </a:lnTo>
                <a:close/>
              </a:path>
              <a:path w="556260" h="84455">
                <a:moveTo>
                  <a:pt x="468401" y="1371"/>
                </a:moveTo>
                <a:lnTo>
                  <a:pt x="458571" y="1371"/>
                </a:lnTo>
                <a:lnTo>
                  <a:pt x="458571" y="51892"/>
                </a:lnTo>
                <a:lnTo>
                  <a:pt x="432625" y="51892"/>
                </a:lnTo>
                <a:lnTo>
                  <a:pt x="432625" y="1371"/>
                </a:lnTo>
                <a:lnTo>
                  <a:pt x="422795" y="1371"/>
                </a:lnTo>
                <a:lnTo>
                  <a:pt x="422795" y="51892"/>
                </a:lnTo>
                <a:lnTo>
                  <a:pt x="396849" y="51892"/>
                </a:lnTo>
                <a:lnTo>
                  <a:pt x="396849" y="1371"/>
                </a:lnTo>
                <a:lnTo>
                  <a:pt x="387019" y="1371"/>
                </a:lnTo>
                <a:lnTo>
                  <a:pt x="387019" y="59664"/>
                </a:lnTo>
                <a:lnTo>
                  <a:pt x="468401" y="59664"/>
                </a:lnTo>
                <a:lnTo>
                  <a:pt x="468401" y="1371"/>
                </a:lnTo>
                <a:close/>
              </a:path>
              <a:path w="556260" h="84455">
                <a:moveTo>
                  <a:pt x="532765" y="41605"/>
                </a:moveTo>
                <a:lnTo>
                  <a:pt x="531279" y="33667"/>
                </a:lnTo>
                <a:lnTo>
                  <a:pt x="529234" y="30975"/>
                </a:lnTo>
                <a:lnTo>
                  <a:pt x="526999" y="28028"/>
                </a:lnTo>
                <a:lnTo>
                  <a:pt x="522922" y="26022"/>
                </a:lnTo>
                <a:lnTo>
                  <a:pt x="522922" y="34290"/>
                </a:lnTo>
                <a:lnTo>
                  <a:pt x="522922" y="49149"/>
                </a:lnTo>
                <a:lnTo>
                  <a:pt x="518591" y="52463"/>
                </a:lnTo>
                <a:lnTo>
                  <a:pt x="495731" y="52463"/>
                </a:lnTo>
                <a:lnTo>
                  <a:pt x="495731" y="30975"/>
                </a:lnTo>
                <a:lnTo>
                  <a:pt x="518591" y="30975"/>
                </a:lnTo>
                <a:lnTo>
                  <a:pt x="522922" y="34290"/>
                </a:lnTo>
                <a:lnTo>
                  <a:pt x="522922" y="26022"/>
                </a:lnTo>
                <a:lnTo>
                  <a:pt x="520166" y="24663"/>
                </a:lnTo>
                <a:lnTo>
                  <a:pt x="511035" y="23545"/>
                </a:lnTo>
                <a:lnTo>
                  <a:pt x="495731" y="23545"/>
                </a:lnTo>
                <a:lnTo>
                  <a:pt x="495731" y="1371"/>
                </a:lnTo>
                <a:lnTo>
                  <a:pt x="485889" y="1371"/>
                </a:lnTo>
                <a:lnTo>
                  <a:pt x="485889" y="59664"/>
                </a:lnTo>
                <a:lnTo>
                  <a:pt x="510463" y="59664"/>
                </a:lnTo>
                <a:lnTo>
                  <a:pt x="519836" y="58547"/>
                </a:lnTo>
                <a:lnTo>
                  <a:pt x="526846" y="55181"/>
                </a:lnTo>
                <a:lnTo>
                  <a:pt x="528955" y="52463"/>
                </a:lnTo>
                <a:lnTo>
                  <a:pt x="531241" y="49542"/>
                </a:lnTo>
                <a:lnTo>
                  <a:pt x="532765" y="41605"/>
                </a:lnTo>
                <a:close/>
              </a:path>
              <a:path w="556260" h="84455">
                <a:moveTo>
                  <a:pt x="555955" y="1371"/>
                </a:moveTo>
                <a:lnTo>
                  <a:pt x="546354" y="1371"/>
                </a:lnTo>
                <a:lnTo>
                  <a:pt x="546354" y="59664"/>
                </a:lnTo>
                <a:lnTo>
                  <a:pt x="555955" y="59664"/>
                </a:lnTo>
                <a:lnTo>
                  <a:pt x="555955" y="1371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42540" y="272531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4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4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3208176" y="2692177"/>
            <a:ext cx="1870710" cy="411480"/>
            <a:chOff x="3208176" y="2692177"/>
            <a:chExt cx="1870710" cy="411480"/>
          </a:xfrm>
        </p:grpSpPr>
        <p:pic>
          <p:nvPicPr>
            <p:cNvPr id="60" name="object 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08176" y="2716177"/>
              <a:ext cx="196138" cy="8229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40663" y="2693890"/>
              <a:ext cx="239692" cy="10458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716693" y="2693892"/>
              <a:ext cx="532765" cy="104775"/>
            </a:xfrm>
            <a:custGeom>
              <a:avLst/>
              <a:gdLst/>
              <a:ahLst/>
              <a:cxnLst/>
              <a:rect l="l" t="t" r="r" b="b"/>
              <a:pathLst>
                <a:path w="532764" h="104775">
                  <a:moveTo>
                    <a:pt x="52920" y="22288"/>
                  </a:moveTo>
                  <a:lnTo>
                    <a:pt x="43091" y="22288"/>
                  </a:lnTo>
                  <a:lnTo>
                    <a:pt x="26517" y="68465"/>
                  </a:lnTo>
                  <a:lnTo>
                    <a:pt x="10172" y="22288"/>
                  </a:lnTo>
                  <a:lnTo>
                    <a:pt x="0" y="22288"/>
                  </a:lnTo>
                  <a:lnTo>
                    <a:pt x="21259" y="80581"/>
                  </a:lnTo>
                  <a:lnTo>
                    <a:pt x="21259" y="104584"/>
                  </a:lnTo>
                  <a:lnTo>
                    <a:pt x="31089" y="104584"/>
                  </a:lnTo>
                  <a:lnTo>
                    <a:pt x="31089" y="80581"/>
                  </a:lnTo>
                  <a:lnTo>
                    <a:pt x="52920" y="22288"/>
                  </a:lnTo>
                  <a:close/>
                </a:path>
                <a:path w="532764" h="104775">
                  <a:moveTo>
                    <a:pt x="108585" y="22288"/>
                  </a:moveTo>
                  <a:lnTo>
                    <a:pt x="68465" y="22288"/>
                  </a:lnTo>
                  <a:lnTo>
                    <a:pt x="67449" y="45872"/>
                  </a:lnTo>
                  <a:lnTo>
                    <a:pt x="65506" y="61734"/>
                  </a:lnTo>
                  <a:lnTo>
                    <a:pt x="61544" y="70688"/>
                  </a:lnTo>
                  <a:lnTo>
                    <a:pt x="54406" y="73494"/>
                  </a:lnTo>
                  <a:lnTo>
                    <a:pt x="51435" y="73266"/>
                  </a:lnTo>
                  <a:lnTo>
                    <a:pt x="51435" y="81038"/>
                  </a:lnTo>
                  <a:lnTo>
                    <a:pt x="53492" y="81267"/>
                  </a:lnTo>
                  <a:lnTo>
                    <a:pt x="55206" y="81267"/>
                  </a:lnTo>
                  <a:lnTo>
                    <a:pt x="65684" y="78917"/>
                  </a:lnTo>
                  <a:lnTo>
                    <a:pt x="72301" y="70739"/>
                  </a:lnTo>
                  <a:lnTo>
                    <a:pt x="75907" y="55092"/>
                  </a:lnTo>
                  <a:lnTo>
                    <a:pt x="77381" y="30289"/>
                  </a:lnTo>
                  <a:lnTo>
                    <a:pt x="98869" y="30289"/>
                  </a:lnTo>
                  <a:lnTo>
                    <a:pt x="98869" y="80581"/>
                  </a:lnTo>
                  <a:lnTo>
                    <a:pt x="108585" y="80581"/>
                  </a:lnTo>
                  <a:lnTo>
                    <a:pt x="108585" y="22288"/>
                  </a:lnTo>
                  <a:close/>
                </a:path>
                <a:path w="532764" h="104775">
                  <a:moveTo>
                    <a:pt x="161734" y="22288"/>
                  </a:moveTo>
                  <a:lnTo>
                    <a:pt x="126072" y="22288"/>
                  </a:lnTo>
                  <a:lnTo>
                    <a:pt x="126072" y="80581"/>
                  </a:lnTo>
                  <a:lnTo>
                    <a:pt x="135902" y="80581"/>
                  </a:lnTo>
                  <a:lnTo>
                    <a:pt x="135902" y="30289"/>
                  </a:lnTo>
                  <a:lnTo>
                    <a:pt x="161734" y="30289"/>
                  </a:lnTo>
                  <a:lnTo>
                    <a:pt x="161734" y="22288"/>
                  </a:lnTo>
                  <a:close/>
                </a:path>
                <a:path w="532764" h="104775">
                  <a:moveTo>
                    <a:pt x="183337" y="22288"/>
                  </a:moveTo>
                  <a:lnTo>
                    <a:pt x="173507" y="22288"/>
                  </a:lnTo>
                  <a:lnTo>
                    <a:pt x="173507" y="80581"/>
                  </a:lnTo>
                  <a:lnTo>
                    <a:pt x="183337" y="80581"/>
                  </a:lnTo>
                  <a:lnTo>
                    <a:pt x="183337" y="22288"/>
                  </a:lnTo>
                  <a:close/>
                </a:path>
                <a:path w="532764" h="104775">
                  <a:moveTo>
                    <a:pt x="184594" y="2628"/>
                  </a:moveTo>
                  <a:lnTo>
                    <a:pt x="182079" y="0"/>
                  </a:lnTo>
                  <a:lnTo>
                    <a:pt x="174764" y="0"/>
                  </a:lnTo>
                  <a:lnTo>
                    <a:pt x="172250" y="2628"/>
                  </a:lnTo>
                  <a:lnTo>
                    <a:pt x="172250" y="9486"/>
                  </a:lnTo>
                  <a:lnTo>
                    <a:pt x="174764" y="12115"/>
                  </a:lnTo>
                  <a:lnTo>
                    <a:pt x="182079" y="12115"/>
                  </a:lnTo>
                  <a:lnTo>
                    <a:pt x="184594" y="9486"/>
                  </a:lnTo>
                  <a:lnTo>
                    <a:pt x="184594" y="2628"/>
                  </a:lnTo>
                  <a:close/>
                </a:path>
                <a:path w="532764" h="104775">
                  <a:moveTo>
                    <a:pt x="231914" y="41148"/>
                  </a:moveTo>
                  <a:lnTo>
                    <a:pt x="199796" y="41148"/>
                  </a:lnTo>
                  <a:lnTo>
                    <a:pt x="199796" y="48806"/>
                  </a:lnTo>
                  <a:lnTo>
                    <a:pt x="231914" y="48806"/>
                  </a:lnTo>
                  <a:lnTo>
                    <a:pt x="231914" y="41148"/>
                  </a:lnTo>
                  <a:close/>
                </a:path>
                <a:path w="532764" h="104775">
                  <a:moveTo>
                    <a:pt x="297180" y="51206"/>
                  </a:moveTo>
                  <a:lnTo>
                    <a:pt x="296570" y="47205"/>
                  </a:lnTo>
                  <a:lnTo>
                    <a:pt x="295109" y="37706"/>
                  </a:lnTo>
                  <a:lnTo>
                    <a:pt x="289775" y="28803"/>
                  </a:lnTo>
                  <a:lnTo>
                    <a:pt x="289458" y="28270"/>
                  </a:lnTo>
                  <a:lnTo>
                    <a:pt x="287578" y="27025"/>
                  </a:lnTo>
                  <a:lnTo>
                    <a:pt x="287578" y="54406"/>
                  </a:lnTo>
                  <a:lnTo>
                    <a:pt x="285864" y="63500"/>
                  </a:lnTo>
                  <a:lnTo>
                    <a:pt x="282181" y="69672"/>
                  </a:lnTo>
                  <a:lnTo>
                    <a:pt x="277012" y="73190"/>
                  </a:lnTo>
                  <a:lnTo>
                    <a:pt x="270789" y="74295"/>
                  </a:lnTo>
                  <a:lnTo>
                    <a:pt x="264553" y="73190"/>
                  </a:lnTo>
                  <a:lnTo>
                    <a:pt x="259372" y="69672"/>
                  </a:lnTo>
                  <a:lnTo>
                    <a:pt x="255663" y="63500"/>
                  </a:lnTo>
                  <a:lnTo>
                    <a:pt x="253873" y="54406"/>
                  </a:lnTo>
                  <a:lnTo>
                    <a:pt x="287578" y="54406"/>
                  </a:lnTo>
                  <a:lnTo>
                    <a:pt x="287578" y="27025"/>
                  </a:lnTo>
                  <a:lnTo>
                    <a:pt x="287464" y="47205"/>
                  </a:lnTo>
                  <a:lnTo>
                    <a:pt x="254088" y="47205"/>
                  </a:lnTo>
                  <a:lnTo>
                    <a:pt x="255358" y="34175"/>
                  </a:lnTo>
                  <a:lnTo>
                    <a:pt x="262318" y="28803"/>
                  </a:lnTo>
                  <a:lnTo>
                    <a:pt x="279234" y="28803"/>
                  </a:lnTo>
                  <a:lnTo>
                    <a:pt x="286207" y="34175"/>
                  </a:lnTo>
                  <a:lnTo>
                    <a:pt x="287464" y="47205"/>
                  </a:lnTo>
                  <a:lnTo>
                    <a:pt x="287464" y="26949"/>
                  </a:lnTo>
                  <a:lnTo>
                    <a:pt x="281127" y="22733"/>
                  </a:lnTo>
                  <a:lnTo>
                    <a:pt x="271005" y="20916"/>
                  </a:lnTo>
                  <a:lnTo>
                    <a:pt x="260731" y="22771"/>
                  </a:lnTo>
                  <a:lnTo>
                    <a:pt x="252247" y="28409"/>
                  </a:lnTo>
                  <a:lnTo>
                    <a:pt x="246494" y="37985"/>
                  </a:lnTo>
                  <a:lnTo>
                    <a:pt x="244386" y="51663"/>
                  </a:lnTo>
                  <a:lnTo>
                    <a:pt x="246456" y="65176"/>
                  </a:lnTo>
                  <a:lnTo>
                    <a:pt x="252107" y="74612"/>
                  </a:lnTo>
                  <a:lnTo>
                    <a:pt x="260438" y="80149"/>
                  </a:lnTo>
                  <a:lnTo>
                    <a:pt x="270548" y="81953"/>
                  </a:lnTo>
                  <a:lnTo>
                    <a:pt x="280835" y="80111"/>
                  </a:lnTo>
                  <a:lnTo>
                    <a:pt x="289318" y="74472"/>
                  </a:lnTo>
                  <a:lnTo>
                    <a:pt x="289420" y="74295"/>
                  </a:lnTo>
                  <a:lnTo>
                    <a:pt x="295071" y="64884"/>
                  </a:lnTo>
                  <a:lnTo>
                    <a:pt x="296684" y="54406"/>
                  </a:lnTo>
                  <a:lnTo>
                    <a:pt x="297180" y="51206"/>
                  </a:lnTo>
                  <a:close/>
                </a:path>
                <a:path w="532764" h="104775">
                  <a:moveTo>
                    <a:pt x="359486" y="22288"/>
                  </a:moveTo>
                  <a:lnTo>
                    <a:pt x="349643" y="22288"/>
                  </a:lnTo>
                  <a:lnTo>
                    <a:pt x="349643" y="45948"/>
                  </a:lnTo>
                  <a:lnTo>
                    <a:pt x="321081" y="45948"/>
                  </a:lnTo>
                  <a:lnTo>
                    <a:pt x="321081" y="22288"/>
                  </a:lnTo>
                  <a:lnTo>
                    <a:pt x="311238" y="22288"/>
                  </a:lnTo>
                  <a:lnTo>
                    <a:pt x="311238" y="80581"/>
                  </a:lnTo>
                  <a:lnTo>
                    <a:pt x="321081" y="80581"/>
                  </a:lnTo>
                  <a:lnTo>
                    <a:pt x="321081" y="53835"/>
                  </a:lnTo>
                  <a:lnTo>
                    <a:pt x="349643" y="53835"/>
                  </a:lnTo>
                  <a:lnTo>
                    <a:pt x="349643" y="80581"/>
                  </a:lnTo>
                  <a:lnTo>
                    <a:pt x="359486" y="80581"/>
                  </a:lnTo>
                  <a:lnTo>
                    <a:pt x="359486" y="22288"/>
                  </a:lnTo>
                  <a:close/>
                </a:path>
                <a:path w="532764" h="104775">
                  <a:moveTo>
                    <a:pt x="423938" y="48806"/>
                  </a:moveTo>
                  <a:lnTo>
                    <a:pt x="423633" y="46634"/>
                  </a:lnTo>
                  <a:lnTo>
                    <a:pt x="422262" y="36690"/>
                  </a:lnTo>
                  <a:lnTo>
                    <a:pt x="417766" y="28460"/>
                  </a:lnTo>
                  <a:lnTo>
                    <a:pt x="417499" y="27965"/>
                  </a:lnTo>
                  <a:lnTo>
                    <a:pt x="414566" y="25882"/>
                  </a:lnTo>
                  <a:lnTo>
                    <a:pt x="414566" y="46634"/>
                  </a:lnTo>
                  <a:lnTo>
                    <a:pt x="383476" y="46634"/>
                  </a:lnTo>
                  <a:lnTo>
                    <a:pt x="384733" y="34975"/>
                  </a:lnTo>
                  <a:lnTo>
                    <a:pt x="391020" y="28460"/>
                  </a:lnTo>
                  <a:lnTo>
                    <a:pt x="408393" y="28460"/>
                  </a:lnTo>
                  <a:lnTo>
                    <a:pt x="414451" y="33832"/>
                  </a:lnTo>
                  <a:lnTo>
                    <a:pt x="414566" y="46634"/>
                  </a:lnTo>
                  <a:lnTo>
                    <a:pt x="414566" y="25882"/>
                  </a:lnTo>
                  <a:lnTo>
                    <a:pt x="410108" y="22694"/>
                  </a:lnTo>
                  <a:lnTo>
                    <a:pt x="400507" y="20916"/>
                  </a:lnTo>
                  <a:lnTo>
                    <a:pt x="389928" y="22948"/>
                  </a:lnTo>
                  <a:lnTo>
                    <a:pt x="381368" y="28968"/>
                  </a:lnTo>
                  <a:lnTo>
                    <a:pt x="375627" y="38811"/>
                  </a:lnTo>
                  <a:lnTo>
                    <a:pt x="373532" y="52349"/>
                  </a:lnTo>
                  <a:lnTo>
                    <a:pt x="375488" y="65227"/>
                  </a:lnTo>
                  <a:lnTo>
                    <a:pt x="381000" y="74485"/>
                  </a:lnTo>
                  <a:lnTo>
                    <a:pt x="389547" y="80086"/>
                  </a:lnTo>
                  <a:lnTo>
                    <a:pt x="400621" y="81953"/>
                  </a:lnTo>
                  <a:lnTo>
                    <a:pt x="408165" y="81953"/>
                  </a:lnTo>
                  <a:lnTo>
                    <a:pt x="416166" y="79781"/>
                  </a:lnTo>
                  <a:lnTo>
                    <a:pt x="422338" y="76009"/>
                  </a:lnTo>
                  <a:lnTo>
                    <a:pt x="421728" y="74180"/>
                  </a:lnTo>
                  <a:lnTo>
                    <a:pt x="419823" y="68580"/>
                  </a:lnTo>
                  <a:lnTo>
                    <a:pt x="413651" y="72123"/>
                  </a:lnTo>
                  <a:lnTo>
                    <a:pt x="407936" y="74180"/>
                  </a:lnTo>
                  <a:lnTo>
                    <a:pt x="401878" y="74180"/>
                  </a:lnTo>
                  <a:lnTo>
                    <a:pt x="394665" y="72999"/>
                  </a:lnTo>
                  <a:lnTo>
                    <a:pt x="389001" y="69303"/>
                  </a:lnTo>
                  <a:lnTo>
                    <a:pt x="385165" y="62903"/>
                  </a:lnTo>
                  <a:lnTo>
                    <a:pt x="383476" y="53606"/>
                  </a:lnTo>
                  <a:lnTo>
                    <a:pt x="423710" y="53606"/>
                  </a:lnTo>
                  <a:lnTo>
                    <a:pt x="423875" y="52349"/>
                  </a:lnTo>
                  <a:lnTo>
                    <a:pt x="423938" y="48806"/>
                  </a:lnTo>
                  <a:close/>
                </a:path>
                <a:path w="532764" h="104775">
                  <a:moveTo>
                    <a:pt x="474116" y="22288"/>
                  </a:moveTo>
                  <a:lnTo>
                    <a:pt x="438454" y="22288"/>
                  </a:lnTo>
                  <a:lnTo>
                    <a:pt x="438454" y="80581"/>
                  </a:lnTo>
                  <a:lnTo>
                    <a:pt x="448297" y="80581"/>
                  </a:lnTo>
                  <a:lnTo>
                    <a:pt x="448297" y="30289"/>
                  </a:lnTo>
                  <a:lnTo>
                    <a:pt x="474116" y="30289"/>
                  </a:lnTo>
                  <a:lnTo>
                    <a:pt x="474116" y="22288"/>
                  </a:lnTo>
                  <a:close/>
                </a:path>
                <a:path w="532764" h="104775">
                  <a:moveTo>
                    <a:pt x="532180" y="48806"/>
                  </a:moveTo>
                  <a:lnTo>
                    <a:pt x="522820" y="25882"/>
                  </a:lnTo>
                  <a:lnTo>
                    <a:pt x="522820" y="46634"/>
                  </a:lnTo>
                  <a:lnTo>
                    <a:pt x="491731" y="46634"/>
                  </a:lnTo>
                  <a:lnTo>
                    <a:pt x="492988" y="34975"/>
                  </a:lnTo>
                  <a:lnTo>
                    <a:pt x="499262" y="28460"/>
                  </a:lnTo>
                  <a:lnTo>
                    <a:pt x="516636" y="28460"/>
                  </a:lnTo>
                  <a:lnTo>
                    <a:pt x="522706" y="33832"/>
                  </a:lnTo>
                  <a:lnTo>
                    <a:pt x="522820" y="46634"/>
                  </a:lnTo>
                  <a:lnTo>
                    <a:pt x="522820" y="25882"/>
                  </a:lnTo>
                  <a:lnTo>
                    <a:pt x="518350" y="22694"/>
                  </a:lnTo>
                  <a:lnTo>
                    <a:pt x="508762" y="20916"/>
                  </a:lnTo>
                  <a:lnTo>
                    <a:pt x="498182" y="22948"/>
                  </a:lnTo>
                  <a:lnTo>
                    <a:pt x="489610" y="28968"/>
                  </a:lnTo>
                  <a:lnTo>
                    <a:pt x="483870" y="38811"/>
                  </a:lnTo>
                  <a:lnTo>
                    <a:pt x="481787" y="52349"/>
                  </a:lnTo>
                  <a:lnTo>
                    <a:pt x="483730" y="65227"/>
                  </a:lnTo>
                  <a:lnTo>
                    <a:pt x="489242" y="74485"/>
                  </a:lnTo>
                  <a:lnTo>
                    <a:pt x="497789" y="80086"/>
                  </a:lnTo>
                  <a:lnTo>
                    <a:pt x="508863" y="81953"/>
                  </a:lnTo>
                  <a:lnTo>
                    <a:pt x="516420" y="81953"/>
                  </a:lnTo>
                  <a:lnTo>
                    <a:pt x="524408" y="79781"/>
                  </a:lnTo>
                  <a:lnTo>
                    <a:pt x="530593" y="76009"/>
                  </a:lnTo>
                  <a:lnTo>
                    <a:pt x="529971" y="74180"/>
                  </a:lnTo>
                  <a:lnTo>
                    <a:pt x="528066" y="68580"/>
                  </a:lnTo>
                  <a:lnTo>
                    <a:pt x="521906" y="72123"/>
                  </a:lnTo>
                  <a:lnTo>
                    <a:pt x="516178" y="74180"/>
                  </a:lnTo>
                  <a:lnTo>
                    <a:pt x="510133" y="74180"/>
                  </a:lnTo>
                  <a:lnTo>
                    <a:pt x="502907" y="72999"/>
                  </a:lnTo>
                  <a:lnTo>
                    <a:pt x="497243" y="69303"/>
                  </a:lnTo>
                  <a:lnTo>
                    <a:pt x="493407" y="62903"/>
                  </a:lnTo>
                  <a:lnTo>
                    <a:pt x="491731" y="53606"/>
                  </a:lnTo>
                  <a:lnTo>
                    <a:pt x="531964" y="53606"/>
                  </a:lnTo>
                  <a:lnTo>
                    <a:pt x="532130" y="52349"/>
                  </a:lnTo>
                  <a:lnTo>
                    <a:pt x="532180" y="48806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11602" y="2692177"/>
              <a:ext cx="1835798" cy="41109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214459" y="3019609"/>
              <a:ext cx="1864360" cy="74930"/>
            </a:xfrm>
            <a:custGeom>
              <a:avLst/>
              <a:gdLst/>
              <a:ahLst/>
              <a:cxnLst/>
              <a:rect l="l" t="t" r="r" b="b"/>
              <a:pathLst>
                <a:path w="1864360" h="74930">
                  <a:moveTo>
                    <a:pt x="51092" y="52349"/>
                  </a:moveTo>
                  <a:lnTo>
                    <a:pt x="44577" y="52349"/>
                  </a:lnTo>
                  <a:lnTo>
                    <a:pt x="34061" y="34518"/>
                  </a:lnTo>
                  <a:lnTo>
                    <a:pt x="30975" y="30975"/>
                  </a:lnTo>
                  <a:lnTo>
                    <a:pt x="24917" y="29146"/>
                  </a:lnTo>
                  <a:lnTo>
                    <a:pt x="28117" y="27660"/>
                  </a:lnTo>
                  <a:lnTo>
                    <a:pt x="29832" y="25488"/>
                  </a:lnTo>
                  <a:lnTo>
                    <a:pt x="38290" y="10172"/>
                  </a:lnTo>
                  <a:lnTo>
                    <a:pt x="39776" y="8572"/>
                  </a:lnTo>
                  <a:lnTo>
                    <a:pt x="45491" y="8572"/>
                  </a:lnTo>
                  <a:lnTo>
                    <a:pt x="45491" y="685"/>
                  </a:lnTo>
                  <a:lnTo>
                    <a:pt x="34861" y="685"/>
                  </a:lnTo>
                  <a:lnTo>
                    <a:pt x="31775" y="4229"/>
                  </a:lnTo>
                  <a:lnTo>
                    <a:pt x="20688" y="24345"/>
                  </a:lnTo>
                  <a:lnTo>
                    <a:pt x="19088" y="25831"/>
                  </a:lnTo>
                  <a:lnTo>
                    <a:pt x="9829" y="25831"/>
                  </a:lnTo>
                  <a:lnTo>
                    <a:pt x="9829" y="1371"/>
                  </a:lnTo>
                  <a:lnTo>
                    <a:pt x="0" y="1371"/>
                  </a:lnTo>
                  <a:lnTo>
                    <a:pt x="0" y="59664"/>
                  </a:lnTo>
                  <a:lnTo>
                    <a:pt x="9829" y="59664"/>
                  </a:lnTo>
                  <a:lnTo>
                    <a:pt x="9829" y="33147"/>
                  </a:lnTo>
                  <a:lnTo>
                    <a:pt x="21602" y="33147"/>
                  </a:lnTo>
                  <a:lnTo>
                    <a:pt x="24345" y="36004"/>
                  </a:lnTo>
                  <a:lnTo>
                    <a:pt x="38290" y="59664"/>
                  </a:lnTo>
                  <a:lnTo>
                    <a:pt x="41719" y="59664"/>
                  </a:lnTo>
                  <a:lnTo>
                    <a:pt x="41719" y="74523"/>
                  </a:lnTo>
                  <a:lnTo>
                    <a:pt x="51092" y="74523"/>
                  </a:lnTo>
                  <a:lnTo>
                    <a:pt x="51092" y="52349"/>
                  </a:lnTo>
                  <a:close/>
                </a:path>
                <a:path w="1864360" h="74930">
                  <a:moveTo>
                    <a:pt x="109728" y="41605"/>
                  </a:moveTo>
                  <a:lnTo>
                    <a:pt x="108242" y="33667"/>
                  </a:lnTo>
                  <a:lnTo>
                    <a:pt x="106197" y="30975"/>
                  </a:lnTo>
                  <a:lnTo>
                    <a:pt x="103974" y="28028"/>
                  </a:lnTo>
                  <a:lnTo>
                    <a:pt x="99898" y="26022"/>
                  </a:lnTo>
                  <a:lnTo>
                    <a:pt x="99898" y="34290"/>
                  </a:lnTo>
                  <a:lnTo>
                    <a:pt x="99898" y="49149"/>
                  </a:lnTo>
                  <a:lnTo>
                    <a:pt x="95554" y="52463"/>
                  </a:lnTo>
                  <a:lnTo>
                    <a:pt x="72694" y="52463"/>
                  </a:lnTo>
                  <a:lnTo>
                    <a:pt x="72694" y="30975"/>
                  </a:lnTo>
                  <a:lnTo>
                    <a:pt x="95554" y="30975"/>
                  </a:lnTo>
                  <a:lnTo>
                    <a:pt x="99898" y="34290"/>
                  </a:lnTo>
                  <a:lnTo>
                    <a:pt x="99898" y="26022"/>
                  </a:lnTo>
                  <a:lnTo>
                    <a:pt x="97142" y="24663"/>
                  </a:lnTo>
                  <a:lnTo>
                    <a:pt x="88011" y="23545"/>
                  </a:lnTo>
                  <a:lnTo>
                    <a:pt x="72694" y="23545"/>
                  </a:lnTo>
                  <a:lnTo>
                    <a:pt x="72694" y="1371"/>
                  </a:lnTo>
                  <a:lnTo>
                    <a:pt x="62865" y="1371"/>
                  </a:lnTo>
                  <a:lnTo>
                    <a:pt x="62865" y="59664"/>
                  </a:lnTo>
                  <a:lnTo>
                    <a:pt x="87439" y="59664"/>
                  </a:lnTo>
                  <a:lnTo>
                    <a:pt x="96799" y="58547"/>
                  </a:lnTo>
                  <a:lnTo>
                    <a:pt x="103809" y="55181"/>
                  </a:lnTo>
                  <a:lnTo>
                    <a:pt x="105930" y="52463"/>
                  </a:lnTo>
                  <a:lnTo>
                    <a:pt x="108204" y="49542"/>
                  </a:lnTo>
                  <a:lnTo>
                    <a:pt x="109728" y="41605"/>
                  </a:lnTo>
                  <a:close/>
                </a:path>
                <a:path w="1864360" h="74930">
                  <a:moveTo>
                    <a:pt x="132930" y="1371"/>
                  </a:moveTo>
                  <a:lnTo>
                    <a:pt x="123329" y="1371"/>
                  </a:lnTo>
                  <a:lnTo>
                    <a:pt x="123329" y="59664"/>
                  </a:lnTo>
                  <a:lnTo>
                    <a:pt x="132930" y="59664"/>
                  </a:lnTo>
                  <a:lnTo>
                    <a:pt x="132930" y="1371"/>
                  </a:lnTo>
                  <a:close/>
                </a:path>
                <a:path w="1864360" h="74930">
                  <a:moveTo>
                    <a:pt x="190652" y="37490"/>
                  </a:moveTo>
                  <a:lnTo>
                    <a:pt x="186766" y="32004"/>
                  </a:lnTo>
                  <a:lnTo>
                    <a:pt x="178308" y="29489"/>
                  </a:lnTo>
                  <a:lnTo>
                    <a:pt x="185851" y="27203"/>
                  </a:lnTo>
                  <a:lnTo>
                    <a:pt x="189509" y="22517"/>
                  </a:lnTo>
                  <a:lnTo>
                    <a:pt x="189509" y="15887"/>
                  </a:lnTo>
                  <a:lnTo>
                    <a:pt x="187871" y="8966"/>
                  </a:lnTo>
                  <a:lnTo>
                    <a:pt x="183413" y="4000"/>
                  </a:lnTo>
                  <a:lnTo>
                    <a:pt x="176822" y="1003"/>
                  </a:lnTo>
                  <a:lnTo>
                    <a:pt x="168821" y="0"/>
                  </a:lnTo>
                  <a:lnTo>
                    <a:pt x="161163" y="0"/>
                  </a:lnTo>
                  <a:lnTo>
                    <a:pt x="154419" y="2514"/>
                  </a:lnTo>
                  <a:lnTo>
                    <a:pt x="149390" y="5829"/>
                  </a:lnTo>
                  <a:lnTo>
                    <a:pt x="151904" y="13487"/>
                  </a:lnTo>
                  <a:lnTo>
                    <a:pt x="156705" y="10287"/>
                  </a:lnTo>
                  <a:lnTo>
                    <a:pt x="161620" y="8001"/>
                  </a:lnTo>
                  <a:lnTo>
                    <a:pt x="174421" y="8001"/>
                  </a:lnTo>
                  <a:lnTo>
                    <a:pt x="179679" y="10858"/>
                  </a:lnTo>
                  <a:lnTo>
                    <a:pt x="179679" y="23202"/>
                  </a:lnTo>
                  <a:lnTo>
                    <a:pt x="174421" y="26060"/>
                  </a:lnTo>
                  <a:lnTo>
                    <a:pt x="158419" y="26060"/>
                  </a:lnTo>
                  <a:lnTo>
                    <a:pt x="158419" y="33604"/>
                  </a:lnTo>
                  <a:lnTo>
                    <a:pt x="175564" y="33604"/>
                  </a:lnTo>
                  <a:lnTo>
                    <a:pt x="180822" y="37376"/>
                  </a:lnTo>
                  <a:lnTo>
                    <a:pt x="180822" y="48920"/>
                  </a:lnTo>
                  <a:lnTo>
                    <a:pt x="176707" y="53263"/>
                  </a:lnTo>
                  <a:lnTo>
                    <a:pt x="159791" y="53263"/>
                  </a:lnTo>
                  <a:lnTo>
                    <a:pt x="153847" y="50977"/>
                  </a:lnTo>
                  <a:lnTo>
                    <a:pt x="148361" y="47663"/>
                  </a:lnTo>
                  <a:lnTo>
                    <a:pt x="145961" y="55549"/>
                  </a:lnTo>
                  <a:lnTo>
                    <a:pt x="151561" y="58978"/>
                  </a:lnTo>
                  <a:lnTo>
                    <a:pt x="158877" y="61036"/>
                  </a:lnTo>
                  <a:lnTo>
                    <a:pt x="166763" y="61036"/>
                  </a:lnTo>
                  <a:lnTo>
                    <a:pt x="176618" y="59829"/>
                  </a:lnTo>
                  <a:lnTo>
                    <a:pt x="184150" y="56375"/>
                  </a:lnTo>
                  <a:lnTo>
                    <a:pt x="188963" y="51003"/>
                  </a:lnTo>
                  <a:lnTo>
                    <a:pt x="190652" y="44005"/>
                  </a:lnTo>
                  <a:lnTo>
                    <a:pt x="190652" y="37490"/>
                  </a:lnTo>
                  <a:close/>
                </a:path>
                <a:path w="1864360" h="74930">
                  <a:moveTo>
                    <a:pt x="273405" y="59664"/>
                  </a:moveTo>
                  <a:lnTo>
                    <a:pt x="268033" y="1371"/>
                  </a:lnTo>
                  <a:lnTo>
                    <a:pt x="256603" y="1371"/>
                  </a:lnTo>
                  <a:lnTo>
                    <a:pt x="239572" y="45034"/>
                  </a:lnTo>
                  <a:lnTo>
                    <a:pt x="238315" y="49720"/>
                  </a:lnTo>
                  <a:lnTo>
                    <a:pt x="238086" y="49720"/>
                  </a:lnTo>
                  <a:lnTo>
                    <a:pt x="236943" y="45034"/>
                  </a:lnTo>
                  <a:lnTo>
                    <a:pt x="220256" y="1371"/>
                  </a:lnTo>
                  <a:lnTo>
                    <a:pt x="208711" y="1371"/>
                  </a:lnTo>
                  <a:lnTo>
                    <a:pt x="202996" y="59664"/>
                  </a:lnTo>
                  <a:lnTo>
                    <a:pt x="211912" y="59664"/>
                  </a:lnTo>
                  <a:lnTo>
                    <a:pt x="214998" y="22402"/>
                  </a:lnTo>
                  <a:lnTo>
                    <a:pt x="215341" y="15430"/>
                  </a:lnTo>
                  <a:lnTo>
                    <a:pt x="215341" y="11772"/>
                  </a:lnTo>
                  <a:lnTo>
                    <a:pt x="215569" y="11772"/>
                  </a:lnTo>
                  <a:lnTo>
                    <a:pt x="216141" y="15316"/>
                  </a:lnTo>
                  <a:lnTo>
                    <a:pt x="233857" y="59664"/>
                  </a:lnTo>
                  <a:lnTo>
                    <a:pt x="242087" y="59664"/>
                  </a:lnTo>
                  <a:lnTo>
                    <a:pt x="257632" y="21031"/>
                  </a:lnTo>
                  <a:lnTo>
                    <a:pt x="260032" y="14401"/>
                  </a:lnTo>
                  <a:lnTo>
                    <a:pt x="260489" y="11772"/>
                  </a:lnTo>
                  <a:lnTo>
                    <a:pt x="260718" y="11772"/>
                  </a:lnTo>
                  <a:lnTo>
                    <a:pt x="260718" y="15430"/>
                  </a:lnTo>
                  <a:lnTo>
                    <a:pt x="261404" y="26289"/>
                  </a:lnTo>
                  <a:lnTo>
                    <a:pt x="264147" y="59664"/>
                  </a:lnTo>
                  <a:lnTo>
                    <a:pt x="273405" y="59664"/>
                  </a:lnTo>
                  <a:close/>
                </a:path>
                <a:path w="1864360" h="74930">
                  <a:moveTo>
                    <a:pt x="336156" y="27889"/>
                  </a:moveTo>
                  <a:lnTo>
                    <a:pt x="335851" y="25717"/>
                  </a:lnTo>
                  <a:lnTo>
                    <a:pt x="334479" y="15773"/>
                  </a:lnTo>
                  <a:lnTo>
                    <a:pt x="329984" y="7543"/>
                  </a:lnTo>
                  <a:lnTo>
                    <a:pt x="329717" y="7048"/>
                  </a:lnTo>
                  <a:lnTo>
                    <a:pt x="326783" y="4953"/>
                  </a:lnTo>
                  <a:lnTo>
                    <a:pt x="326783" y="25717"/>
                  </a:lnTo>
                  <a:lnTo>
                    <a:pt x="295694" y="25717"/>
                  </a:lnTo>
                  <a:lnTo>
                    <a:pt x="296951" y="14058"/>
                  </a:lnTo>
                  <a:lnTo>
                    <a:pt x="303237" y="7543"/>
                  </a:lnTo>
                  <a:lnTo>
                    <a:pt x="320611" y="7543"/>
                  </a:lnTo>
                  <a:lnTo>
                    <a:pt x="326669" y="12915"/>
                  </a:lnTo>
                  <a:lnTo>
                    <a:pt x="326783" y="25717"/>
                  </a:lnTo>
                  <a:lnTo>
                    <a:pt x="326783" y="4953"/>
                  </a:lnTo>
                  <a:lnTo>
                    <a:pt x="322326" y="1765"/>
                  </a:lnTo>
                  <a:lnTo>
                    <a:pt x="312724" y="0"/>
                  </a:lnTo>
                  <a:lnTo>
                    <a:pt x="302145" y="2032"/>
                  </a:lnTo>
                  <a:lnTo>
                    <a:pt x="293585" y="8039"/>
                  </a:lnTo>
                  <a:lnTo>
                    <a:pt x="287845" y="17894"/>
                  </a:lnTo>
                  <a:lnTo>
                    <a:pt x="285750" y="31432"/>
                  </a:lnTo>
                  <a:lnTo>
                    <a:pt x="287705" y="44310"/>
                  </a:lnTo>
                  <a:lnTo>
                    <a:pt x="293204" y="53568"/>
                  </a:lnTo>
                  <a:lnTo>
                    <a:pt x="301764" y="59156"/>
                  </a:lnTo>
                  <a:lnTo>
                    <a:pt x="312839" y="61036"/>
                  </a:lnTo>
                  <a:lnTo>
                    <a:pt x="320382" y="61036"/>
                  </a:lnTo>
                  <a:lnTo>
                    <a:pt x="328383" y="58864"/>
                  </a:lnTo>
                  <a:lnTo>
                    <a:pt x="334556" y="55092"/>
                  </a:lnTo>
                  <a:lnTo>
                    <a:pt x="333933" y="53263"/>
                  </a:lnTo>
                  <a:lnTo>
                    <a:pt x="332041" y="47663"/>
                  </a:lnTo>
                  <a:lnTo>
                    <a:pt x="325869" y="51206"/>
                  </a:lnTo>
                  <a:lnTo>
                    <a:pt x="320154" y="53263"/>
                  </a:lnTo>
                  <a:lnTo>
                    <a:pt x="314096" y="53263"/>
                  </a:lnTo>
                  <a:lnTo>
                    <a:pt x="306882" y="52082"/>
                  </a:lnTo>
                  <a:lnTo>
                    <a:pt x="301205" y="48374"/>
                  </a:lnTo>
                  <a:lnTo>
                    <a:pt x="297383" y="41986"/>
                  </a:lnTo>
                  <a:lnTo>
                    <a:pt x="295694" y="32689"/>
                  </a:lnTo>
                  <a:lnTo>
                    <a:pt x="335927" y="32689"/>
                  </a:lnTo>
                  <a:lnTo>
                    <a:pt x="336092" y="31432"/>
                  </a:lnTo>
                  <a:lnTo>
                    <a:pt x="336156" y="27889"/>
                  </a:lnTo>
                  <a:close/>
                </a:path>
                <a:path w="1864360" h="74930">
                  <a:moveTo>
                    <a:pt x="394220" y="1371"/>
                  </a:moveTo>
                  <a:lnTo>
                    <a:pt x="343814" y="1371"/>
                  </a:lnTo>
                  <a:lnTo>
                    <a:pt x="343814" y="9372"/>
                  </a:lnTo>
                  <a:lnTo>
                    <a:pt x="364159" y="9372"/>
                  </a:lnTo>
                  <a:lnTo>
                    <a:pt x="364159" y="59664"/>
                  </a:lnTo>
                  <a:lnTo>
                    <a:pt x="373875" y="59664"/>
                  </a:lnTo>
                  <a:lnTo>
                    <a:pt x="373875" y="9372"/>
                  </a:lnTo>
                  <a:lnTo>
                    <a:pt x="394220" y="9372"/>
                  </a:lnTo>
                  <a:lnTo>
                    <a:pt x="394220" y="1371"/>
                  </a:lnTo>
                  <a:close/>
                </a:path>
                <a:path w="1864360" h="74930">
                  <a:moveTo>
                    <a:pt x="450240" y="1371"/>
                  </a:moveTo>
                  <a:lnTo>
                    <a:pt x="399821" y="1371"/>
                  </a:lnTo>
                  <a:lnTo>
                    <a:pt x="399821" y="9372"/>
                  </a:lnTo>
                  <a:lnTo>
                    <a:pt x="420179" y="9372"/>
                  </a:lnTo>
                  <a:lnTo>
                    <a:pt x="420179" y="59664"/>
                  </a:lnTo>
                  <a:lnTo>
                    <a:pt x="429882" y="59664"/>
                  </a:lnTo>
                  <a:lnTo>
                    <a:pt x="429882" y="9372"/>
                  </a:lnTo>
                  <a:lnTo>
                    <a:pt x="450240" y="9372"/>
                  </a:lnTo>
                  <a:lnTo>
                    <a:pt x="450240" y="1371"/>
                  </a:lnTo>
                  <a:close/>
                </a:path>
                <a:path w="1864360" h="74930">
                  <a:moveTo>
                    <a:pt x="508762" y="27889"/>
                  </a:moveTo>
                  <a:lnTo>
                    <a:pt x="508457" y="25717"/>
                  </a:lnTo>
                  <a:lnTo>
                    <a:pt x="507072" y="15773"/>
                  </a:lnTo>
                  <a:lnTo>
                    <a:pt x="502589" y="7543"/>
                  </a:lnTo>
                  <a:lnTo>
                    <a:pt x="502310" y="7048"/>
                  </a:lnTo>
                  <a:lnTo>
                    <a:pt x="499389" y="4965"/>
                  </a:lnTo>
                  <a:lnTo>
                    <a:pt x="499389" y="25717"/>
                  </a:lnTo>
                  <a:lnTo>
                    <a:pt x="468299" y="25717"/>
                  </a:lnTo>
                  <a:lnTo>
                    <a:pt x="469557" y="14058"/>
                  </a:lnTo>
                  <a:lnTo>
                    <a:pt x="475843" y="7543"/>
                  </a:lnTo>
                  <a:lnTo>
                    <a:pt x="493217" y="7543"/>
                  </a:lnTo>
                  <a:lnTo>
                    <a:pt x="499275" y="12915"/>
                  </a:lnTo>
                  <a:lnTo>
                    <a:pt x="499389" y="25717"/>
                  </a:lnTo>
                  <a:lnTo>
                    <a:pt x="499389" y="4965"/>
                  </a:lnTo>
                  <a:lnTo>
                    <a:pt x="494919" y="1765"/>
                  </a:lnTo>
                  <a:lnTo>
                    <a:pt x="485330" y="0"/>
                  </a:lnTo>
                  <a:lnTo>
                    <a:pt x="474751" y="2032"/>
                  </a:lnTo>
                  <a:lnTo>
                    <a:pt x="466178" y="8039"/>
                  </a:lnTo>
                  <a:lnTo>
                    <a:pt x="460451" y="17894"/>
                  </a:lnTo>
                  <a:lnTo>
                    <a:pt x="458355" y="31432"/>
                  </a:lnTo>
                  <a:lnTo>
                    <a:pt x="460298" y="44310"/>
                  </a:lnTo>
                  <a:lnTo>
                    <a:pt x="465810" y="53568"/>
                  </a:lnTo>
                  <a:lnTo>
                    <a:pt x="474357" y="59156"/>
                  </a:lnTo>
                  <a:lnTo>
                    <a:pt x="485444" y="61036"/>
                  </a:lnTo>
                  <a:lnTo>
                    <a:pt x="492988" y="61036"/>
                  </a:lnTo>
                  <a:lnTo>
                    <a:pt x="500989" y="58864"/>
                  </a:lnTo>
                  <a:lnTo>
                    <a:pt x="507161" y="55092"/>
                  </a:lnTo>
                  <a:lnTo>
                    <a:pt x="506539" y="53263"/>
                  </a:lnTo>
                  <a:lnTo>
                    <a:pt x="504647" y="47663"/>
                  </a:lnTo>
                  <a:lnTo>
                    <a:pt x="498475" y="51206"/>
                  </a:lnTo>
                  <a:lnTo>
                    <a:pt x="492760" y="53263"/>
                  </a:lnTo>
                  <a:lnTo>
                    <a:pt x="486702" y="53263"/>
                  </a:lnTo>
                  <a:lnTo>
                    <a:pt x="479488" y="52082"/>
                  </a:lnTo>
                  <a:lnTo>
                    <a:pt x="473811" y="48374"/>
                  </a:lnTo>
                  <a:lnTo>
                    <a:pt x="469976" y="41986"/>
                  </a:lnTo>
                  <a:lnTo>
                    <a:pt x="468299" y="32689"/>
                  </a:lnTo>
                  <a:lnTo>
                    <a:pt x="508533" y="32689"/>
                  </a:lnTo>
                  <a:lnTo>
                    <a:pt x="508698" y="31432"/>
                  </a:lnTo>
                  <a:lnTo>
                    <a:pt x="508762" y="27889"/>
                  </a:lnTo>
                  <a:close/>
                </a:path>
                <a:path w="1864360" h="74930">
                  <a:moveTo>
                    <a:pt x="1863801" y="50634"/>
                  </a:moveTo>
                  <a:lnTo>
                    <a:pt x="1861172" y="47777"/>
                  </a:lnTo>
                  <a:lnTo>
                    <a:pt x="1853285" y="47777"/>
                  </a:lnTo>
                  <a:lnTo>
                    <a:pt x="1850542" y="50634"/>
                  </a:lnTo>
                  <a:lnTo>
                    <a:pt x="1850542" y="58178"/>
                  </a:lnTo>
                  <a:lnTo>
                    <a:pt x="1853285" y="61036"/>
                  </a:lnTo>
                  <a:lnTo>
                    <a:pt x="1861172" y="61036"/>
                  </a:lnTo>
                  <a:lnTo>
                    <a:pt x="1863801" y="58178"/>
                  </a:lnTo>
                  <a:lnTo>
                    <a:pt x="1863801" y="54406"/>
                  </a:lnTo>
                  <a:lnTo>
                    <a:pt x="1863801" y="50634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5" name="object 6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872302" y="1305197"/>
            <a:ext cx="2398153" cy="2530447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62096" y="1409082"/>
            <a:ext cx="1460581" cy="289173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71995" y="1285033"/>
            <a:ext cx="1755791" cy="1092305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805252" y="793907"/>
            <a:ext cx="822775" cy="56259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371995" y="2432260"/>
            <a:ext cx="1755791" cy="1403384"/>
          </a:xfrm>
          <a:prstGeom prst="rect">
            <a:avLst/>
          </a:prstGeom>
        </p:spPr>
      </p:pic>
      <p:sp>
        <p:nvSpPr>
          <p:cNvPr id="70" name="object 70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87" y="140569"/>
                </a:moveTo>
                <a:lnTo>
                  <a:pt x="82468" y="140569"/>
                </a:lnTo>
                <a:lnTo>
                  <a:pt x="82468" y="195861"/>
                </a:lnTo>
                <a:lnTo>
                  <a:pt x="94190" y="234049"/>
                </a:lnTo>
                <a:lnTo>
                  <a:pt x="116424" y="254901"/>
                </a:lnTo>
                <a:lnTo>
                  <a:pt x="1259" y="254901"/>
                </a:lnTo>
                <a:lnTo>
                  <a:pt x="0" y="256161"/>
                </a:lnTo>
                <a:lnTo>
                  <a:pt x="0" y="266763"/>
                </a:lnTo>
                <a:lnTo>
                  <a:pt x="1259" y="268020"/>
                </a:lnTo>
                <a:lnTo>
                  <a:pt x="218031" y="268020"/>
                </a:lnTo>
                <a:lnTo>
                  <a:pt x="219290" y="266763"/>
                </a:lnTo>
                <a:lnTo>
                  <a:pt x="219290" y="251153"/>
                </a:lnTo>
                <a:lnTo>
                  <a:pt x="143421" y="251153"/>
                </a:lnTo>
                <a:lnTo>
                  <a:pt x="136300" y="249660"/>
                </a:lnTo>
                <a:lnTo>
                  <a:pt x="102593" y="223693"/>
                </a:lnTo>
                <a:lnTo>
                  <a:pt x="95587" y="203320"/>
                </a:lnTo>
                <a:lnTo>
                  <a:pt x="95587" y="140569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1" y="13119"/>
                </a:lnTo>
                <a:lnTo>
                  <a:pt x="18741" y="254901"/>
                </a:lnTo>
                <a:lnTo>
                  <a:pt x="31864" y="254901"/>
                </a:lnTo>
                <a:lnTo>
                  <a:pt x="31864" y="140569"/>
                </a:lnTo>
                <a:lnTo>
                  <a:pt x="150879" y="140569"/>
                </a:lnTo>
                <a:lnTo>
                  <a:pt x="164626" y="139174"/>
                </a:lnTo>
                <a:lnTo>
                  <a:pt x="177449" y="135173"/>
                </a:lnTo>
                <a:lnTo>
                  <a:pt x="189067" y="128849"/>
                </a:lnTo>
                <a:lnTo>
                  <a:pt x="190760" y="127450"/>
                </a:lnTo>
                <a:lnTo>
                  <a:pt x="31864" y="127450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1" y="230536"/>
                </a:moveTo>
                <a:lnTo>
                  <a:pt x="207429" y="230536"/>
                </a:lnTo>
                <a:lnTo>
                  <a:pt x="206171" y="231792"/>
                </a:lnTo>
                <a:lnTo>
                  <a:pt x="206171" y="251153"/>
                </a:lnTo>
                <a:lnTo>
                  <a:pt x="219290" y="251153"/>
                </a:lnTo>
                <a:lnTo>
                  <a:pt x="219290" y="231792"/>
                </a:lnTo>
                <a:lnTo>
                  <a:pt x="218031" y="230536"/>
                </a:lnTo>
                <a:close/>
              </a:path>
              <a:path w="219710" h="268605">
                <a:moveTo>
                  <a:pt x="218031" y="0"/>
                </a:moveTo>
                <a:lnTo>
                  <a:pt x="1259" y="0"/>
                </a:lnTo>
                <a:lnTo>
                  <a:pt x="0" y="1256"/>
                </a:lnTo>
                <a:lnTo>
                  <a:pt x="0" y="11861"/>
                </a:lnTo>
                <a:lnTo>
                  <a:pt x="1259" y="13119"/>
                </a:lnTo>
                <a:lnTo>
                  <a:pt x="116424" y="13119"/>
                </a:lnTo>
                <a:lnTo>
                  <a:pt x="111348" y="16095"/>
                </a:lnTo>
                <a:lnTo>
                  <a:pt x="87670" y="46061"/>
                </a:lnTo>
                <a:lnTo>
                  <a:pt x="82468" y="127450"/>
                </a:lnTo>
                <a:lnTo>
                  <a:pt x="105109" y="127450"/>
                </a:lnTo>
                <a:lnTo>
                  <a:pt x="109374" y="123504"/>
                </a:lnTo>
                <a:lnTo>
                  <a:pt x="114595" y="118426"/>
                </a:lnTo>
                <a:lnTo>
                  <a:pt x="95587" y="118426"/>
                </a:lnTo>
                <a:lnTo>
                  <a:pt x="95587" y="64698"/>
                </a:lnTo>
                <a:lnTo>
                  <a:pt x="116949" y="27997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6"/>
                </a:lnTo>
                <a:lnTo>
                  <a:pt x="218031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1" y="72457"/>
                </a:lnTo>
                <a:lnTo>
                  <a:pt x="205042" y="83262"/>
                </a:lnTo>
                <a:lnTo>
                  <a:pt x="184806" y="116319"/>
                </a:lnTo>
                <a:lnTo>
                  <a:pt x="158338" y="127450"/>
                </a:lnTo>
                <a:lnTo>
                  <a:pt x="190760" y="127450"/>
                </a:lnTo>
                <a:lnTo>
                  <a:pt x="216315" y="92073"/>
                </a:lnTo>
                <a:lnTo>
                  <a:pt x="219164" y="74696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9" y="36546"/>
                </a:moveTo>
                <a:lnTo>
                  <a:pt x="117090" y="60732"/>
                </a:lnTo>
                <a:lnTo>
                  <a:pt x="115178" y="75200"/>
                </a:lnTo>
                <a:lnTo>
                  <a:pt x="114827" y="87001"/>
                </a:lnTo>
                <a:lnTo>
                  <a:pt x="95587" y="118426"/>
                </a:lnTo>
                <a:lnTo>
                  <a:pt x="114595" y="118426"/>
                </a:lnTo>
                <a:lnTo>
                  <a:pt x="128289" y="75200"/>
                </a:lnTo>
                <a:lnTo>
                  <a:pt x="128386" y="70653"/>
                </a:lnTo>
                <a:lnTo>
                  <a:pt x="128534" y="69174"/>
                </a:lnTo>
                <a:lnTo>
                  <a:pt x="149374" y="49669"/>
                </a:lnTo>
                <a:lnTo>
                  <a:pt x="186479" y="49669"/>
                </a:lnTo>
                <a:lnTo>
                  <a:pt x="186354" y="37684"/>
                </a:lnTo>
                <a:lnTo>
                  <a:pt x="185226" y="36558"/>
                </a:lnTo>
                <a:lnTo>
                  <a:pt x="150879" y="36558"/>
                </a:lnTo>
                <a:close/>
              </a:path>
              <a:path w="219710" h="268605">
                <a:moveTo>
                  <a:pt x="186479" y="49669"/>
                </a:moveTo>
                <a:lnTo>
                  <a:pt x="173372" y="49669"/>
                </a:lnTo>
                <a:lnTo>
                  <a:pt x="173274" y="74696"/>
                </a:lnTo>
                <a:lnTo>
                  <a:pt x="173221" y="75200"/>
                </a:lnTo>
                <a:lnTo>
                  <a:pt x="151146" y="94661"/>
                </a:lnTo>
                <a:lnTo>
                  <a:pt x="144047" y="94661"/>
                </a:lnTo>
                <a:lnTo>
                  <a:pt x="143035" y="95674"/>
                </a:lnTo>
                <a:lnTo>
                  <a:pt x="142909" y="106621"/>
                </a:lnTo>
                <a:lnTo>
                  <a:pt x="144057" y="107769"/>
                </a:lnTo>
                <a:lnTo>
                  <a:pt x="150980" y="107769"/>
                </a:lnTo>
                <a:lnTo>
                  <a:pt x="178544" y="94661"/>
                </a:lnTo>
                <a:lnTo>
                  <a:pt x="151146" y="94661"/>
                </a:lnTo>
                <a:lnTo>
                  <a:pt x="178553" y="94651"/>
                </a:lnTo>
                <a:lnTo>
                  <a:pt x="186402" y="75200"/>
                </a:lnTo>
                <a:lnTo>
                  <a:pt x="186479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object 7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307804" y="443389"/>
            <a:ext cx="443113" cy="275393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1257702" y="421632"/>
            <a:ext cx="563245" cy="321310"/>
            <a:chOff x="1257702" y="421632"/>
            <a:chExt cx="563245" cy="321310"/>
          </a:xfrm>
        </p:grpSpPr>
        <p:sp>
          <p:nvSpPr>
            <p:cNvPr id="73" name="object 73"/>
            <p:cNvSpPr/>
            <p:nvPr/>
          </p:nvSpPr>
          <p:spPr>
            <a:xfrm>
              <a:off x="1502963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4"/>
                  </a:moveTo>
                  <a:lnTo>
                    <a:pt x="14850" y="235162"/>
                  </a:lnTo>
                  <a:lnTo>
                    <a:pt x="39718" y="270130"/>
                  </a:lnTo>
                  <a:lnTo>
                    <a:pt x="72860" y="297265"/>
                  </a:lnTo>
                  <a:lnTo>
                    <a:pt x="112536" y="314825"/>
                  </a:lnTo>
                  <a:lnTo>
                    <a:pt x="157003" y="321066"/>
                  </a:lnTo>
                  <a:lnTo>
                    <a:pt x="208393" y="312665"/>
                  </a:lnTo>
                  <a:lnTo>
                    <a:pt x="252890" y="289298"/>
                  </a:lnTo>
                  <a:lnTo>
                    <a:pt x="287740" y="253716"/>
                  </a:lnTo>
                  <a:lnTo>
                    <a:pt x="308959" y="211143"/>
                  </a:lnTo>
                  <a:lnTo>
                    <a:pt x="27835" y="211143"/>
                  </a:lnTo>
                  <a:lnTo>
                    <a:pt x="20507" y="210520"/>
                  </a:lnTo>
                  <a:lnTo>
                    <a:pt x="1141" y="196747"/>
                  </a:lnTo>
                  <a:lnTo>
                    <a:pt x="0" y="194104"/>
                  </a:lnTo>
                  <a:close/>
                </a:path>
                <a:path w="318135" h="321309">
                  <a:moveTo>
                    <a:pt x="157003" y="0"/>
                  </a:moveTo>
                  <a:lnTo>
                    <a:pt x="106690" y="8044"/>
                  </a:lnTo>
                  <a:lnTo>
                    <a:pt x="62909" y="30461"/>
                  </a:lnTo>
                  <a:lnTo>
                    <a:pt x="28235" y="64674"/>
                  </a:lnTo>
                  <a:lnTo>
                    <a:pt x="5241" y="108107"/>
                  </a:lnTo>
                  <a:lnTo>
                    <a:pt x="59457" y="108107"/>
                  </a:lnTo>
                  <a:lnTo>
                    <a:pt x="59457" y="172511"/>
                  </a:lnTo>
                  <a:lnTo>
                    <a:pt x="41540" y="208651"/>
                  </a:lnTo>
                  <a:lnTo>
                    <a:pt x="27835" y="211143"/>
                  </a:lnTo>
                  <a:lnTo>
                    <a:pt x="308959" y="211143"/>
                  </a:lnTo>
                  <a:lnTo>
                    <a:pt x="309482" y="210096"/>
                  </a:lnTo>
                  <a:lnTo>
                    <a:pt x="70351" y="210096"/>
                  </a:lnTo>
                  <a:lnTo>
                    <a:pt x="70351" y="109155"/>
                  </a:lnTo>
                  <a:lnTo>
                    <a:pt x="309012" y="109155"/>
                  </a:lnTo>
                  <a:lnTo>
                    <a:pt x="286558" y="65731"/>
                  </a:lnTo>
                  <a:lnTo>
                    <a:pt x="251809" y="30977"/>
                  </a:lnTo>
                  <a:lnTo>
                    <a:pt x="207742" y="8185"/>
                  </a:lnTo>
                  <a:lnTo>
                    <a:pt x="157003" y="0"/>
                  </a:lnTo>
                  <a:close/>
                </a:path>
                <a:path w="318135" h="321309">
                  <a:moveTo>
                    <a:pt x="87138" y="140809"/>
                  </a:moveTo>
                  <a:lnTo>
                    <a:pt x="87138" y="210096"/>
                  </a:lnTo>
                  <a:lnTo>
                    <a:pt x="117292" y="210096"/>
                  </a:lnTo>
                  <a:lnTo>
                    <a:pt x="87138" y="140809"/>
                  </a:lnTo>
                  <a:close/>
                </a:path>
                <a:path w="318135" h="321309">
                  <a:moveTo>
                    <a:pt x="144785" y="109155"/>
                  </a:moveTo>
                  <a:lnTo>
                    <a:pt x="134956" y="109155"/>
                  </a:lnTo>
                  <a:lnTo>
                    <a:pt x="134956" y="210096"/>
                  </a:lnTo>
                  <a:lnTo>
                    <a:pt x="144785" y="210096"/>
                  </a:lnTo>
                  <a:lnTo>
                    <a:pt x="144785" y="109155"/>
                  </a:lnTo>
                  <a:close/>
                </a:path>
                <a:path w="318135" h="321309">
                  <a:moveTo>
                    <a:pt x="202928" y="109155"/>
                  </a:moveTo>
                  <a:lnTo>
                    <a:pt x="195699" y="109155"/>
                  </a:lnTo>
                  <a:lnTo>
                    <a:pt x="195699" y="128681"/>
                  </a:lnTo>
                  <a:lnTo>
                    <a:pt x="163012" y="128681"/>
                  </a:lnTo>
                  <a:lnTo>
                    <a:pt x="163012" y="147459"/>
                  </a:lnTo>
                  <a:lnTo>
                    <a:pt x="193305" y="147459"/>
                  </a:lnTo>
                  <a:lnTo>
                    <a:pt x="193305" y="166970"/>
                  </a:lnTo>
                  <a:lnTo>
                    <a:pt x="163012" y="166970"/>
                  </a:lnTo>
                  <a:lnTo>
                    <a:pt x="163012" y="210096"/>
                  </a:lnTo>
                  <a:lnTo>
                    <a:pt x="202928" y="210096"/>
                  </a:lnTo>
                  <a:lnTo>
                    <a:pt x="202928" y="109155"/>
                  </a:lnTo>
                  <a:close/>
                </a:path>
                <a:path w="318135" h="321309">
                  <a:moveTo>
                    <a:pt x="282135" y="109155"/>
                  </a:moveTo>
                  <a:lnTo>
                    <a:pt x="237614" y="109155"/>
                  </a:lnTo>
                  <a:lnTo>
                    <a:pt x="241419" y="109716"/>
                  </a:lnTo>
                  <a:lnTo>
                    <a:pt x="244505" y="110844"/>
                  </a:lnTo>
                  <a:lnTo>
                    <a:pt x="261576" y="145533"/>
                  </a:lnTo>
                  <a:lnTo>
                    <a:pt x="261033" y="149957"/>
                  </a:lnTo>
                  <a:lnTo>
                    <a:pt x="237845" y="177220"/>
                  </a:lnTo>
                  <a:lnTo>
                    <a:pt x="221267" y="177220"/>
                  </a:lnTo>
                  <a:lnTo>
                    <a:pt x="221267" y="210096"/>
                  </a:lnTo>
                  <a:lnTo>
                    <a:pt x="255896" y="210096"/>
                  </a:lnTo>
                  <a:lnTo>
                    <a:pt x="282135" y="109155"/>
                  </a:lnTo>
                  <a:close/>
                </a:path>
                <a:path w="318135" h="321309">
                  <a:moveTo>
                    <a:pt x="305607" y="189691"/>
                  </a:moveTo>
                  <a:lnTo>
                    <a:pt x="279274" y="189691"/>
                  </a:lnTo>
                  <a:lnTo>
                    <a:pt x="274359" y="210096"/>
                  </a:lnTo>
                  <a:lnTo>
                    <a:pt x="309482" y="210096"/>
                  </a:lnTo>
                  <a:lnTo>
                    <a:pt x="310191" y="208673"/>
                  </a:lnTo>
                  <a:lnTo>
                    <a:pt x="305607" y="189691"/>
                  </a:lnTo>
                  <a:close/>
                </a:path>
                <a:path w="318135" h="321309">
                  <a:moveTo>
                    <a:pt x="41043" y="108107"/>
                  </a:moveTo>
                  <a:lnTo>
                    <a:pt x="14659" y="108107"/>
                  </a:lnTo>
                  <a:lnTo>
                    <a:pt x="14712" y="178361"/>
                  </a:lnTo>
                  <a:lnTo>
                    <a:pt x="15692" y="183300"/>
                  </a:lnTo>
                  <a:lnTo>
                    <a:pt x="19825" y="190169"/>
                  </a:lnTo>
                  <a:lnTo>
                    <a:pt x="23191" y="191883"/>
                  </a:lnTo>
                  <a:lnTo>
                    <a:pt x="32418" y="191883"/>
                  </a:lnTo>
                  <a:lnTo>
                    <a:pt x="35751" y="190238"/>
                  </a:lnTo>
                  <a:lnTo>
                    <a:pt x="37851" y="186936"/>
                  </a:lnTo>
                  <a:lnTo>
                    <a:pt x="39982" y="183639"/>
                  </a:lnTo>
                  <a:lnTo>
                    <a:pt x="41043" y="178361"/>
                  </a:lnTo>
                  <a:lnTo>
                    <a:pt x="41043" y="108107"/>
                  </a:lnTo>
                  <a:close/>
                </a:path>
                <a:path w="318135" h="321309">
                  <a:moveTo>
                    <a:pt x="292449" y="134989"/>
                  </a:moveTo>
                  <a:lnTo>
                    <a:pt x="283716" y="171179"/>
                  </a:lnTo>
                  <a:lnTo>
                    <a:pt x="301180" y="171179"/>
                  </a:lnTo>
                  <a:lnTo>
                    <a:pt x="292449" y="134989"/>
                  </a:lnTo>
                  <a:close/>
                </a:path>
                <a:path w="318135" h="321309">
                  <a:moveTo>
                    <a:pt x="118151" y="109155"/>
                  </a:moveTo>
                  <a:lnTo>
                    <a:pt x="92240" y="109155"/>
                  </a:lnTo>
                  <a:lnTo>
                    <a:pt x="118151" y="166970"/>
                  </a:lnTo>
                  <a:lnTo>
                    <a:pt x="118151" y="109155"/>
                  </a:lnTo>
                  <a:close/>
                </a:path>
                <a:path w="318135" h="321309">
                  <a:moveTo>
                    <a:pt x="309012" y="109155"/>
                  </a:moveTo>
                  <a:lnTo>
                    <a:pt x="303227" y="109155"/>
                  </a:lnTo>
                  <a:lnTo>
                    <a:pt x="317498" y="164030"/>
                  </a:lnTo>
                  <a:lnTo>
                    <a:pt x="317530" y="160541"/>
                  </a:lnTo>
                  <a:lnTo>
                    <a:pt x="309346" y="109801"/>
                  </a:lnTo>
                  <a:lnTo>
                    <a:pt x="309012" y="109155"/>
                  </a:lnTo>
                  <a:close/>
                </a:path>
                <a:path w="318135" h="321309">
                  <a:moveTo>
                    <a:pt x="227437" y="127994"/>
                  </a:moveTo>
                  <a:lnTo>
                    <a:pt x="221267" y="127994"/>
                  </a:lnTo>
                  <a:lnTo>
                    <a:pt x="221267" y="158240"/>
                  </a:lnTo>
                  <a:lnTo>
                    <a:pt x="229626" y="158240"/>
                  </a:lnTo>
                  <a:lnTo>
                    <a:pt x="232189" y="157971"/>
                  </a:lnTo>
                  <a:lnTo>
                    <a:pt x="242643" y="138776"/>
                  </a:lnTo>
                  <a:lnTo>
                    <a:pt x="242096" y="136335"/>
                  </a:lnTo>
                  <a:lnTo>
                    <a:pt x="231656" y="128198"/>
                  </a:lnTo>
                  <a:lnTo>
                    <a:pt x="229845" y="128062"/>
                  </a:lnTo>
                  <a:lnTo>
                    <a:pt x="227437" y="1279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54783" y="526857"/>
              <a:ext cx="131483" cy="11067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57702" y="547059"/>
              <a:ext cx="70214" cy="70210"/>
            </a:xfrm>
            <a:prstGeom prst="rect">
              <a:avLst/>
            </a:prstGeom>
          </p:spPr>
        </p:pic>
      </p:grpSp>
      <p:pic>
        <p:nvPicPr>
          <p:cNvPr id="76" name="object 7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129990" y="422387"/>
            <a:ext cx="70210" cy="70214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129990" y="547059"/>
            <a:ext cx="70210" cy="70210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129990" y="670017"/>
            <a:ext cx="70210" cy="70210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257702" y="670017"/>
            <a:ext cx="70214" cy="70210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85420" y="670017"/>
            <a:ext cx="70210" cy="70210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85420" y="422387"/>
            <a:ext cx="70210" cy="70214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257702" y="422387"/>
            <a:ext cx="70214" cy="70214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543985" y="385073"/>
            <a:ext cx="432986" cy="394181"/>
          </a:xfrm>
          <a:prstGeom prst="rect">
            <a:avLst/>
          </a:prstGeom>
        </p:spPr>
      </p:pic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700" y="-82316"/>
            <a:ext cx="1621415" cy="121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654" y="4553024"/>
            <a:ext cx="4338647" cy="7184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256" y="5359529"/>
            <a:ext cx="2297422" cy="10812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45072" y="559140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567" y="5556437"/>
            <a:ext cx="2308546" cy="10881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45072" y="618213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708" y="6147165"/>
            <a:ext cx="1882429" cy="2605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31238" y="6147165"/>
            <a:ext cx="1824818" cy="10812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45072" y="578831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3567" y="5756889"/>
            <a:ext cx="3518427" cy="1045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5712" y="5950255"/>
            <a:ext cx="2928366" cy="108813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45072" y="653144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4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4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32593" y="6520931"/>
            <a:ext cx="467034" cy="8367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1391" y="6496474"/>
            <a:ext cx="3513409" cy="261212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43999" y="6845781"/>
            <a:ext cx="3955415" cy="109220"/>
            <a:chOff x="543999" y="6845781"/>
            <a:chExt cx="3955415" cy="109220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3999" y="6845781"/>
              <a:ext cx="3923607" cy="10881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85895" y="691801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1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59504" y="4264890"/>
            <a:ext cx="2705100" cy="145415"/>
            <a:chOff x="559504" y="4264890"/>
            <a:chExt cx="2705100" cy="145415"/>
          </a:xfrm>
        </p:grpSpPr>
        <p:sp>
          <p:nvSpPr>
            <p:cNvPr id="19" name="object 19"/>
            <p:cNvSpPr/>
            <p:nvPr/>
          </p:nvSpPr>
          <p:spPr>
            <a:xfrm>
              <a:off x="559498" y="4264895"/>
              <a:ext cx="1662430" cy="145415"/>
            </a:xfrm>
            <a:custGeom>
              <a:avLst/>
              <a:gdLst/>
              <a:ahLst/>
              <a:cxnLst/>
              <a:rect l="l" t="t" r="r" b="b"/>
              <a:pathLst>
                <a:path w="1662430" h="145414">
                  <a:moveTo>
                    <a:pt x="96164" y="2438"/>
                  </a:moveTo>
                  <a:lnTo>
                    <a:pt x="71932" y="2438"/>
                  </a:lnTo>
                  <a:lnTo>
                    <a:pt x="48463" y="56540"/>
                  </a:lnTo>
                  <a:lnTo>
                    <a:pt x="25146" y="2438"/>
                  </a:lnTo>
                  <a:lnTo>
                    <a:pt x="0" y="2438"/>
                  </a:lnTo>
                  <a:lnTo>
                    <a:pt x="32308" y="75742"/>
                  </a:lnTo>
                  <a:lnTo>
                    <a:pt x="39014" y="75742"/>
                  </a:lnTo>
                  <a:lnTo>
                    <a:pt x="34277" y="84302"/>
                  </a:lnTo>
                  <a:lnTo>
                    <a:pt x="29222" y="89623"/>
                  </a:lnTo>
                  <a:lnTo>
                    <a:pt x="23202" y="92354"/>
                  </a:lnTo>
                  <a:lnTo>
                    <a:pt x="15544" y="93116"/>
                  </a:lnTo>
                  <a:lnTo>
                    <a:pt x="11277" y="93116"/>
                  </a:lnTo>
                  <a:lnTo>
                    <a:pt x="4724" y="92202"/>
                  </a:lnTo>
                  <a:lnTo>
                    <a:pt x="4724" y="112471"/>
                  </a:lnTo>
                  <a:lnTo>
                    <a:pt x="7620" y="112928"/>
                  </a:lnTo>
                  <a:lnTo>
                    <a:pt x="16154" y="113080"/>
                  </a:lnTo>
                  <a:lnTo>
                    <a:pt x="31521" y="111277"/>
                  </a:lnTo>
                  <a:lnTo>
                    <a:pt x="43586" y="105156"/>
                  </a:lnTo>
                  <a:lnTo>
                    <a:pt x="53695" y="93662"/>
                  </a:lnTo>
                  <a:lnTo>
                    <a:pt x="63246" y="75742"/>
                  </a:lnTo>
                  <a:lnTo>
                    <a:pt x="96164" y="2438"/>
                  </a:lnTo>
                  <a:close/>
                </a:path>
                <a:path w="1662430" h="145414">
                  <a:moveTo>
                    <a:pt x="165506" y="73152"/>
                  </a:moveTo>
                  <a:lnTo>
                    <a:pt x="142684" y="35242"/>
                  </a:lnTo>
                  <a:lnTo>
                    <a:pt x="140817" y="34950"/>
                  </a:lnTo>
                  <a:lnTo>
                    <a:pt x="140817" y="80162"/>
                  </a:lnTo>
                  <a:lnTo>
                    <a:pt x="139903" y="92964"/>
                  </a:lnTo>
                  <a:lnTo>
                    <a:pt x="134874" y="97993"/>
                  </a:lnTo>
                  <a:lnTo>
                    <a:pt x="120548" y="97993"/>
                  </a:lnTo>
                  <a:lnTo>
                    <a:pt x="115824" y="93573"/>
                  </a:lnTo>
                  <a:lnTo>
                    <a:pt x="115214" y="80162"/>
                  </a:lnTo>
                  <a:lnTo>
                    <a:pt x="140817" y="80162"/>
                  </a:lnTo>
                  <a:lnTo>
                    <a:pt x="140817" y="34950"/>
                  </a:lnTo>
                  <a:lnTo>
                    <a:pt x="126339" y="32613"/>
                  </a:lnTo>
                  <a:lnTo>
                    <a:pt x="118262" y="33108"/>
                  </a:lnTo>
                  <a:lnTo>
                    <a:pt x="110312" y="34480"/>
                  </a:lnTo>
                  <a:lnTo>
                    <a:pt x="102920" y="36601"/>
                  </a:lnTo>
                  <a:lnTo>
                    <a:pt x="96469" y="39319"/>
                  </a:lnTo>
                  <a:lnTo>
                    <a:pt x="101041" y="56692"/>
                  </a:lnTo>
                  <a:lnTo>
                    <a:pt x="109423" y="53035"/>
                  </a:lnTo>
                  <a:lnTo>
                    <a:pt x="115976" y="50749"/>
                  </a:lnTo>
                  <a:lnTo>
                    <a:pt x="132283" y="50749"/>
                  </a:lnTo>
                  <a:lnTo>
                    <a:pt x="138379" y="54406"/>
                  </a:lnTo>
                  <a:lnTo>
                    <a:pt x="140208" y="65989"/>
                  </a:lnTo>
                  <a:lnTo>
                    <a:pt x="93116" y="65989"/>
                  </a:lnTo>
                  <a:lnTo>
                    <a:pt x="92506" y="71780"/>
                  </a:lnTo>
                  <a:lnTo>
                    <a:pt x="92506" y="75590"/>
                  </a:lnTo>
                  <a:lnTo>
                    <a:pt x="95072" y="92646"/>
                  </a:lnTo>
                  <a:lnTo>
                    <a:pt x="102260" y="104622"/>
                  </a:lnTo>
                  <a:lnTo>
                    <a:pt x="113334" y="111683"/>
                  </a:lnTo>
                  <a:lnTo>
                    <a:pt x="127558" y="113995"/>
                  </a:lnTo>
                  <a:lnTo>
                    <a:pt x="142557" y="111518"/>
                  </a:lnTo>
                  <a:lnTo>
                    <a:pt x="154584" y="103974"/>
                  </a:lnTo>
                  <a:lnTo>
                    <a:pt x="158343" y="97993"/>
                  </a:lnTo>
                  <a:lnTo>
                    <a:pt x="162598" y="91236"/>
                  </a:lnTo>
                  <a:lnTo>
                    <a:pt x="164376" y="80162"/>
                  </a:lnTo>
                  <a:lnTo>
                    <a:pt x="165506" y="73152"/>
                  </a:lnTo>
                  <a:close/>
                </a:path>
                <a:path w="1662430" h="145414">
                  <a:moveTo>
                    <a:pt x="290474" y="112166"/>
                  </a:moveTo>
                  <a:lnTo>
                    <a:pt x="273710" y="79857"/>
                  </a:lnTo>
                  <a:lnTo>
                    <a:pt x="269900" y="75438"/>
                  </a:lnTo>
                  <a:lnTo>
                    <a:pt x="261061" y="73152"/>
                  </a:lnTo>
                  <a:lnTo>
                    <a:pt x="267157" y="71323"/>
                  </a:lnTo>
                  <a:lnTo>
                    <a:pt x="270052" y="68580"/>
                  </a:lnTo>
                  <a:lnTo>
                    <a:pt x="277368" y="53187"/>
                  </a:lnTo>
                  <a:lnTo>
                    <a:pt x="279196" y="51206"/>
                  </a:lnTo>
                  <a:lnTo>
                    <a:pt x="285902" y="51206"/>
                  </a:lnTo>
                  <a:lnTo>
                    <a:pt x="285902" y="33528"/>
                  </a:lnTo>
                  <a:lnTo>
                    <a:pt x="250240" y="63398"/>
                  </a:lnTo>
                  <a:lnTo>
                    <a:pt x="248716" y="65379"/>
                  </a:lnTo>
                  <a:lnTo>
                    <a:pt x="242468" y="65532"/>
                  </a:lnTo>
                  <a:lnTo>
                    <a:pt x="242468" y="34442"/>
                  </a:lnTo>
                  <a:lnTo>
                    <a:pt x="217932" y="34442"/>
                  </a:lnTo>
                  <a:lnTo>
                    <a:pt x="217932" y="65532"/>
                  </a:lnTo>
                  <a:lnTo>
                    <a:pt x="211531" y="65379"/>
                  </a:lnTo>
                  <a:lnTo>
                    <a:pt x="210159" y="63550"/>
                  </a:lnTo>
                  <a:lnTo>
                    <a:pt x="204216" y="51663"/>
                  </a:lnTo>
                  <a:lnTo>
                    <a:pt x="199529" y="43561"/>
                  </a:lnTo>
                  <a:lnTo>
                    <a:pt x="193929" y="37909"/>
                  </a:lnTo>
                  <a:lnTo>
                    <a:pt x="186042" y="34607"/>
                  </a:lnTo>
                  <a:lnTo>
                    <a:pt x="174498" y="33528"/>
                  </a:lnTo>
                  <a:lnTo>
                    <a:pt x="174498" y="51206"/>
                  </a:lnTo>
                  <a:lnTo>
                    <a:pt x="179984" y="51206"/>
                  </a:lnTo>
                  <a:lnTo>
                    <a:pt x="182118" y="53187"/>
                  </a:lnTo>
                  <a:lnTo>
                    <a:pt x="189585" y="68732"/>
                  </a:lnTo>
                  <a:lnTo>
                    <a:pt x="192633" y="71323"/>
                  </a:lnTo>
                  <a:lnTo>
                    <a:pt x="198729" y="73152"/>
                  </a:lnTo>
                  <a:lnTo>
                    <a:pt x="189890" y="75438"/>
                  </a:lnTo>
                  <a:lnTo>
                    <a:pt x="186385" y="80162"/>
                  </a:lnTo>
                  <a:lnTo>
                    <a:pt x="169926" y="112166"/>
                  </a:lnTo>
                  <a:lnTo>
                    <a:pt x="194310" y="112166"/>
                  </a:lnTo>
                  <a:lnTo>
                    <a:pt x="208483" y="83972"/>
                  </a:lnTo>
                  <a:lnTo>
                    <a:pt x="210769" y="81229"/>
                  </a:lnTo>
                  <a:lnTo>
                    <a:pt x="217932" y="81076"/>
                  </a:lnTo>
                  <a:lnTo>
                    <a:pt x="217932" y="112166"/>
                  </a:lnTo>
                  <a:lnTo>
                    <a:pt x="242468" y="112166"/>
                  </a:lnTo>
                  <a:lnTo>
                    <a:pt x="242468" y="81076"/>
                  </a:lnTo>
                  <a:lnTo>
                    <a:pt x="248869" y="81381"/>
                  </a:lnTo>
                  <a:lnTo>
                    <a:pt x="251155" y="84124"/>
                  </a:lnTo>
                  <a:lnTo>
                    <a:pt x="265176" y="112166"/>
                  </a:lnTo>
                  <a:lnTo>
                    <a:pt x="290474" y="112166"/>
                  </a:lnTo>
                  <a:close/>
                </a:path>
                <a:path w="1662430" h="145414">
                  <a:moveTo>
                    <a:pt x="385267" y="96469"/>
                  </a:moveTo>
                  <a:lnTo>
                    <a:pt x="375208" y="96469"/>
                  </a:lnTo>
                  <a:lnTo>
                    <a:pt x="375208" y="95097"/>
                  </a:lnTo>
                  <a:lnTo>
                    <a:pt x="375208" y="52425"/>
                  </a:lnTo>
                  <a:lnTo>
                    <a:pt x="375208" y="34442"/>
                  </a:lnTo>
                  <a:lnTo>
                    <a:pt x="351282" y="34442"/>
                  </a:lnTo>
                  <a:lnTo>
                    <a:pt x="351282" y="52425"/>
                  </a:lnTo>
                  <a:lnTo>
                    <a:pt x="351282" y="95097"/>
                  </a:lnTo>
                  <a:lnTo>
                    <a:pt x="326745" y="95097"/>
                  </a:lnTo>
                  <a:lnTo>
                    <a:pt x="329958" y="89573"/>
                  </a:lnTo>
                  <a:lnTo>
                    <a:pt x="332816" y="81254"/>
                  </a:lnTo>
                  <a:lnTo>
                    <a:pt x="335076" y="69189"/>
                  </a:lnTo>
                  <a:lnTo>
                    <a:pt x="336499" y="52425"/>
                  </a:lnTo>
                  <a:lnTo>
                    <a:pt x="351282" y="52425"/>
                  </a:lnTo>
                  <a:lnTo>
                    <a:pt x="351282" y="34442"/>
                  </a:lnTo>
                  <a:lnTo>
                    <a:pt x="315620" y="34442"/>
                  </a:lnTo>
                  <a:lnTo>
                    <a:pt x="314540" y="60845"/>
                  </a:lnTo>
                  <a:lnTo>
                    <a:pt x="311556" y="78486"/>
                  </a:lnTo>
                  <a:lnTo>
                    <a:pt x="307073" y="89611"/>
                  </a:lnTo>
                  <a:lnTo>
                    <a:pt x="301447" y="96469"/>
                  </a:lnTo>
                  <a:lnTo>
                    <a:pt x="295808" y="96469"/>
                  </a:lnTo>
                  <a:lnTo>
                    <a:pt x="295808" y="131978"/>
                  </a:lnTo>
                  <a:lnTo>
                    <a:pt x="318668" y="131978"/>
                  </a:lnTo>
                  <a:lnTo>
                    <a:pt x="318668" y="112166"/>
                  </a:lnTo>
                  <a:lnTo>
                    <a:pt x="362407" y="112166"/>
                  </a:lnTo>
                  <a:lnTo>
                    <a:pt x="362407" y="131978"/>
                  </a:lnTo>
                  <a:lnTo>
                    <a:pt x="385267" y="131978"/>
                  </a:lnTo>
                  <a:lnTo>
                    <a:pt x="385267" y="112166"/>
                  </a:lnTo>
                  <a:lnTo>
                    <a:pt x="385267" y="96469"/>
                  </a:lnTo>
                  <a:close/>
                </a:path>
                <a:path w="1662430" h="145414">
                  <a:moveTo>
                    <a:pt x="424891" y="34442"/>
                  </a:moveTo>
                  <a:lnTo>
                    <a:pt x="400354" y="34442"/>
                  </a:lnTo>
                  <a:lnTo>
                    <a:pt x="400354" y="112166"/>
                  </a:lnTo>
                  <a:lnTo>
                    <a:pt x="424891" y="112166"/>
                  </a:lnTo>
                  <a:lnTo>
                    <a:pt x="424891" y="34442"/>
                  </a:lnTo>
                  <a:close/>
                </a:path>
                <a:path w="1662430" h="145414">
                  <a:moveTo>
                    <a:pt x="426415" y="5334"/>
                  </a:moveTo>
                  <a:lnTo>
                    <a:pt x="421081" y="0"/>
                  </a:lnTo>
                  <a:lnTo>
                    <a:pt x="404317" y="0"/>
                  </a:lnTo>
                  <a:lnTo>
                    <a:pt x="398830" y="5334"/>
                  </a:lnTo>
                  <a:lnTo>
                    <a:pt x="398830" y="20269"/>
                  </a:lnTo>
                  <a:lnTo>
                    <a:pt x="404317" y="25603"/>
                  </a:lnTo>
                  <a:lnTo>
                    <a:pt x="421081" y="25603"/>
                  </a:lnTo>
                  <a:lnTo>
                    <a:pt x="426415" y="20269"/>
                  </a:lnTo>
                  <a:lnTo>
                    <a:pt x="426415" y="5334"/>
                  </a:lnTo>
                  <a:close/>
                </a:path>
                <a:path w="1662430" h="145414">
                  <a:moveTo>
                    <a:pt x="518312" y="112166"/>
                  </a:moveTo>
                  <a:lnTo>
                    <a:pt x="505053" y="86410"/>
                  </a:lnTo>
                  <a:lnTo>
                    <a:pt x="501548" y="79857"/>
                  </a:lnTo>
                  <a:lnTo>
                    <a:pt x="497738" y="75438"/>
                  </a:lnTo>
                  <a:lnTo>
                    <a:pt x="488899" y="73152"/>
                  </a:lnTo>
                  <a:lnTo>
                    <a:pt x="494995" y="71323"/>
                  </a:lnTo>
                  <a:lnTo>
                    <a:pt x="497890" y="68580"/>
                  </a:lnTo>
                  <a:lnTo>
                    <a:pt x="505206" y="53187"/>
                  </a:lnTo>
                  <a:lnTo>
                    <a:pt x="507034" y="51206"/>
                  </a:lnTo>
                  <a:lnTo>
                    <a:pt x="513740" y="51206"/>
                  </a:lnTo>
                  <a:lnTo>
                    <a:pt x="513740" y="33528"/>
                  </a:lnTo>
                  <a:lnTo>
                    <a:pt x="478078" y="63550"/>
                  </a:lnTo>
                  <a:lnTo>
                    <a:pt x="476554" y="65532"/>
                  </a:lnTo>
                  <a:lnTo>
                    <a:pt x="468934" y="65532"/>
                  </a:lnTo>
                  <a:lnTo>
                    <a:pt x="468934" y="34442"/>
                  </a:lnTo>
                  <a:lnTo>
                    <a:pt x="444398" y="34442"/>
                  </a:lnTo>
                  <a:lnTo>
                    <a:pt x="444398" y="112166"/>
                  </a:lnTo>
                  <a:lnTo>
                    <a:pt x="468934" y="112166"/>
                  </a:lnTo>
                  <a:lnTo>
                    <a:pt x="468934" y="81076"/>
                  </a:lnTo>
                  <a:lnTo>
                    <a:pt x="469239" y="81076"/>
                  </a:lnTo>
                  <a:lnTo>
                    <a:pt x="476554" y="81076"/>
                  </a:lnTo>
                  <a:lnTo>
                    <a:pt x="478840" y="83820"/>
                  </a:lnTo>
                  <a:lnTo>
                    <a:pt x="493014" y="112166"/>
                  </a:lnTo>
                  <a:lnTo>
                    <a:pt x="518312" y="112166"/>
                  </a:lnTo>
                  <a:close/>
                </a:path>
                <a:path w="1662430" h="145414">
                  <a:moveTo>
                    <a:pt x="573024" y="56540"/>
                  </a:moveTo>
                  <a:lnTo>
                    <a:pt x="525627" y="56540"/>
                  </a:lnTo>
                  <a:lnTo>
                    <a:pt x="525627" y="72847"/>
                  </a:lnTo>
                  <a:lnTo>
                    <a:pt x="573024" y="72847"/>
                  </a:lnTo>
                  <a:lnTo>
                    <a:pt x="573024" y="56540"/>
                  </a:lnTo>
                  <a:close/>
                </a:path>
                <a:path w="1662430" h="145414">
                  <a:moveTo>
                    <a:pt x="655777" y="34442"/>
                  </a:moveTo>
                  <a:lnTo>
                    <a:pt x="582777" y="34442"/>
                  </a:lnTo>
                  <a:lnTo>
                    <a:pt x="582777" y="52425"/>
                  </a:lnTo>
                  <a:lnTo>
                    <a:pt x="607009" y="52425"/>
                  </a:lnTo>
                  <a:lnTo>
                    <a:pt x="607009" y="112166"/>
                  </a:lnTo>
                  <a:lnTo>
                    <a:pt x="631545" y="112166"/>
                  </a:lnTo>
                  <a:lnTo>
                    <a:pt x="631545" y="52425"/>
                  </a:lnTo>
                  <a:lnTo>
                    <a:pt x="655777" y="52425"/>
                  </a:lnTo>
                  <a:lnTo>
                    <a:pt x="655777" y="34442"/>
                  </a:lnTo>
                  <a:close/>
                </a:path>
                <a:path w="1662430" h="145414">
                  <a:moveTo>
                    <a:pt x="738212" y="34442"/>
                  </a:moveTo>
                  <a:lnTo>
                    <a:pt x="714286" y="34442"/>
                  </a:lnTo>
                  <a:lnTo>
                    <a:pt x="699655" y="84734"/>
                  </a:lnTo>
                  <a:lnTo>
                    <a:pt x="685330" y="34442"/>
                  </a:lnTo>
                  <a:lnTo>
                    <a:pt x="660501" y="34442"/>
                  </a:lnTo>
                  <a:lnTo>
                    <a:pt x="686562" y="108508"/>
                  </a:lnTo>
                  <a:lnTo>
                    <a:pt x="670852" y="108508"/>
                  </a:lnTo>
                  <a:lnTo>
                    <a:pt x="670852" y="124053"/>
                  </a:lnTo>
                  <a:lnTo>
                    <a:pt x="686562" y="124053"/>
                  </a:lnTo>
                  <a:lnTo>
                    <a:pt x="686562" y="144170"/>
                  </a:lnTo>
                  <a:lnTo>
                    <a:pt x="711250" y="144170"/>
                  </a:lnTo>
                  <a:lnTo>
                    <a:pt x="711250" y="124053"/>
                  </a:lnTo>
                  <a:lnTo>
                    <a:pt x="726935" y="124053"/>
                  </a:lnTo>
                  <a:lnTo>
                    <a:pt x="726935" y="108508"/>
                  </a:lnTo>
                  <a:lnTo>
                    <a:pt x="711250" y="108508"/>
                  </a:lnTo>
                  <a:lnTo>
                    <a:pt x="738212" y="34442"/>
                  </a:lnTo>
                  <a:close/>
                </a:path>
                <a:path w="1662430" h="145414">
                  <a:moveTo>
                    <a:pt x="813498" y="34442"/>
                  </a:moveTo>
                  <a:lnTo>
                    <a:pt x="740498" y="34442"/>
                  </a:lnTo>
                  <a:lnTo>
                    <a:pt x="740498" y="52425"/>
                  </a:lnTo>
                  <a:lnTo>
                    <a:pt x="764730" y="52425"/>
                  </a:lnTo>
                  <a:lnTo>
                    <a:pt x="764730" y="112166"/>
                  </a:lnTo>
                  <a:lnTo>
                    <a:pt x="789266" y="112166"/>
                  </a:lnTo>
                  <a:lnTo>
                    <a:pt x="789266" y="52425"/>
                  </a:lnTo>
                  <a:lnTo>
                    <a:pt x="813498" y="52425"/>
                  </a:lnTo>
                  <a:lnTo>
                    <a:pt x="813498" y="34442"/>
                  </a:lnTo>
                  <a:close/>
                </a:path>
                <a:path w="1662430" h="145414">
                  <a:moveTo>
                    <a:pt x="895642" y="86563"/>
                  </a:moveTo>
                  <a:lnTo>
                    <a:pt x="893851" y="77114"/>
                  </a:lnTo>
                  <a:lnTo>
                    <a:pt x="893521" y="75361"/>
                  </a:lnTo>
                  <a:lnTo>
                    <a:pt x="887399" y="67360"/>
                  </a:lnTo>
                  <a:lnTo>
                    <a:pt x="877582" y="62560"/>
                  </a:lnTo>
                  <a:lnTo>
                    <a:pt x="871562" y="61836"/>
                  </a:lnTo>
                  <a:lnTo>
                    <a:pt x="871562" y="80162"/>
                  </a:lnTo>
                  <a:lnTo>
                    <a:pt x="871562" y="93726"/>
                  </a:lnTo>
                  <a:lnTo>
                    <a:pt x="867752" y="96926"/>
                  </a:lnTo>
                  <a:lnTo>
                    <a:pt x="849312" y="96926"/>
                  </a:lnTo>
                  <a:lnTo>
                    <a:pt x="849312" y="77114"/>
                  </a:lnTo>
                  <a:lnTo>
                    <a:pt x="867752" y="77114"/>
                  </a:lnTo>
                  <a:lnTo>
                    <a:pt x="871562" y="80162"/>
                  </a:lnTo>
                  <a:lnTo>
                    <a:pt x="871562" y="61836"/>
                  </a:lnTo>
                  <a:lnTo>
                    <a:pt x="864400" y="60960"/>
                  </a:lnTo>
                  <a:lnTo>
                    <a:pt x="849312" y="60960"/>
                  </a:lnTo>
                  <a:lnTo>
                    <a:pt x="849312" y="34442"/>
                  </a:lnTo>
                  <a:lnTo>
                    <a:pt x="825233" y="34442"/>
                  </a:lnTo>
                  <a:lnTo>
                    <a:pt x="825233" y="112166"/>
                  </a:lnTo>
                  <a:lnTo>
                    <a:pt x="862876" y="112166"/>
                  </a:lnTo>
                  <a:lnTo>
                    <a:pt x="876681" y="110591"/>
                  </a:lnTo>
                  <a:lnTo>
                    <a:pt x="886980" y="105829"/>
                  </a:lnTo>
                  <a:lnTo>
                    <a:pt x="893419" y="97828"/>
                  </a:lnTo>
                  <a:lnTo>
                    <a:pt x="893597" y="96926"/>
                  </a:lnTo>
                  <a:lnTo>
                    <a:pt x="895642" y="86563"/>
                  </a:lnTo>
                  <a:close/>
                </a:path>
                <a:path w="1662430" h="145414">
                  <a:moveTo>
                    <a:pt x="930236" y="34442"/>
                  </a:moveTo>
                  <a:lnTo>
                    <a:pt x="906157" y="34442"/>
                  </a:lnTo>
                  <a:lnTo>
                    <a:pt x="906157" y="112166"/>
                  </a:lnTo>
                  <a:lnTo>
                    <a:pt x="930236" y="112166"/>
                  </a:lnTo>
                  <a:lnTo>
                    <a:pt x="930236" y="34442"/>
                  </a:lnTo>
                  <a:close/>
                </a:path>
                <a:path w="1662430" h="145414">
                  <a:moveTo>
                    <a:pt x="1019848" y="34442"/>
                  </a:moveTo>
                  <a:lnTo>
                    <a:pt x="995311" y="34442"/>
                  </a:lnTo>
                  <a:lnTo>
                    <a:pt x="995311" y="63246"/>
                  </a:lnTo>
                  <a:lnTo>
                    <a:pt x="973366" y="63246"/>
                  </a:lnTo>
                  <a:lnTo>
                    <a:pt x="973366" y="34442"/>
                  </a:lnTo>
                  <a:lnTo>
                    <a:pt x="948829" y="34442"/>
                  </a:lnTo>
                  <a:lnTo>
                    <a:pt x="948829" y="112166"/>
                  </a:lnTo>
                  <a:lnTo>
                    <a:pt x="973366" y="112166"/>
                  </a:lnTo>
                  <a:lnTo>
                    <a:pt x="973366" y="81076"/>
                  </a:lnTo>
                  <a:lnTo>
                    <a:pt x="995311" y="81076"/>
                  </a:lnTo>
                  <a:lnTo>
                    <a:pt x="995311" y="112166"/>
                  </a:lnTo>
                  <a:lnTo>
                    <a:pt x="1019848" y="112166"/>
                  </a:lnTo>
                  <a:lnTo>
                    <a:pt x="1019848" y="34442"/>
                  </a:lnTo>
                  <a:close/>
                </a:path>
                <a:path w="1662430" h="145414">
                  <a:moveTo>
                    <a:pt x="1107020" y="34442"/>
                  </a:moveTo>
                  <a:lnTo>
                    <a:pt x="1083094" y="34442"/>
                  </a:lnTo>
                  <a:lnTo>
                    <a:pt x="1068311" y="89001"/>
                  </a:lnTo>
                  <a:lnTo>
                    <a:pt x="1053985" y="34442"/>
                  </a:lnTo>
                  <a:lnTo>
                    <a:pt x="1029144" y="34442"/>
                  </a:lnTo>
                  <a:lnTo>
                    <a:pt x="1052614" y="110337"/>
                  </a:lnTo>
                  <a:lnTo>
                    <a:pt x="1059014" y="110337"/>
                  </a:lnTo>
                  <a:lnTo>
                    <a:pt x="1054595" y="123291"/>
                  </a:lnTo>
                  <a:lnTo>
                    <a:pt x="1050175" y="126034"/>
                  </a:lnTo>
                  <a:lnTo>
                    <a:pt x="1039050" y="126034"/>
                  </a:lnTo>
                  <a:lnTo>
                    <a:pt x="1033868" y="125272"/>
                  </a:lnTo>
                  <a:lnTo>
                    <a:pt x="1033868" y="144475"/>
                  </a:lnTo>
                  <a:lnTo>
                    <a:pt x="1036154" y="144932"/>
                  </a:lnTo>
                  <a:lnTo>
                    <a:pt x="1046213" y="145084"/>
                  </a:lnTo>
                  <a:lnTo>
                    <a:pt x="1058481" y="143408"/>
                  </a:lnTo>
                  <a:lnTo>
                    <a:pt x="1068146" y="137706"/>
                  </a:lnTo>
                  <a:lnTo>
                    <a:pt x="1075944" y="127012"/>
                  </a:lnTo>
                  <a:lnTo>
                    <a:pt x="1082636" y="110337"/>
                  </a:lnTo>
                  <a:lnTo>
                    <a:pt x="1107020" y="34442"/>
                  </a:lnTo>
                  <a:close/>
                </a:path>
                <a:path w="1662430" h="145414">
                  <a:moveTo>
                    <a:pt x="1229702" y="35013"/>
                  </a:moveTo>
                  <a:lnTo>
                    <a:pt x="1205166" y="35013"/>
                  </a:lnTo>
                  <a:lnTo>
                    <a:pt x="1205166" y="94703"/>
                  </a:lnTo>
                  <a:lnTo>
                    <a:pt x="1185049" y="94703"/>
                  </a:lnTo>
                  <a:lnTo>
                    <a:pt x="1185049" y="35013"/>
                  </a:lnTo>
                  <a:lnTo>
                    <a:pt x="1160665" y="35013"/>
                  </a:lnTo>
                  <a:lnTo>
                    <a:pt x="1160665" y="94703"/>
                  </a:lnTo>
                  <a:lnTo>
                    <a:pt x="1140548" y="94703"/>
                  </a:lnTo>
                  <a:lnTo>
                    <a:pt x="1140548" y="35013"/>
                  </a:lnTo>
                  <a:lnTo>
                    <a:pt x="1116012" y="35013"/>
                  </a:lnTo>
                  <a:lnTo>
                    <a:pt x="1116012" y="94703"/>
                  </a:lnTo>
                  <a:lnTo>
                    <a:pt x="1116012" y="112483"/>
                  </a:lnTo>
                  <a:lnTo>
                    <a:pt x="1229702" y="112483"/>
                  </a:lnTo>
                  <a:lnTo>
                    <a:pt x="1229702" y="94703"/>
                  </a:lnTo>
                  <a:lnTo>
                    <a:pt x="1229702" y="35013"/>
                  </a:lnTo>
                  <a:close/>
                </a:path>
                <a:path w="1662430" h="145414">
                  <a:moveTo>
                    <a:pt x="1318704" y="86563"/>
                  </a:moveTo>
                  <a:lnTo>
                    <a:pt x="1316913" y="77114"/>
                  </a:lnTo>
                  <a:lnTo>
                    <a:pt x="1316583" y="75361"/>
                  </a:lnTo>
                  <a:lnTo>
                    <a:pt x="1310449" y="67360"/>
                  </a:lnTo>
                  <a:lnTo>
                    <a:pt x="1300632" y="62560"/>
                  </a:lnTo>
                  <a:lnTo>
                    <a:pt x="1294625" y="61836"/>
                  </a:lnTo>
                  <a:lnTo>
                    <a:pt x="1294625" y="80162"/>
                  </a:lnTo>
                  <a:lnTo>
                    <a:pt x="1294625" y="93726"/>
                  </a:lnTo>
                  <a:lnTo>
                    <a:pt x="1290815" y="96926"/>
                  </a:lnTo>
                  <a:lnTo>
                    <a:pt x="1272374" y="96926"/>
                  </a:lnTo>
                  <a:lnTo>
                    <a:pt x="1272374" y="77114"/>
                  </a:lnTo>
                  <a:lnTo>
                    <a:pt x="1290815" y="77114"/>
                  </a:lnTo>
                  <a:lnTo>
                    <a:pt x="1294625" y="80162"/>
                  </a:lnTo>
                  <a:lnTo>
                    <a:pt x="1294625" y="61836"/>
                  </a:lnTo>
                  <a:lnTo>
                    <a:pt x="1287462" y="60960"/>
                  </a:lnTo>
                  <a:lnTo>
                    <a:pt x="1272374" y="60960"/>
                  </a:lnTo>
                  <a:lnTo>
                    <a:pt x="1272374" y="34442"/>
                  </a:lnTo>
                  <a:lnTo>
                    <a:pt x="1248295" y="34442"/>
                  </a:lnTo>
                  <a:lnTo>
                    <a:pt x="1248295" y="112166"/>
                  </a:lnTo>
                  <a:lnTo>
                    <a:pt x="1285938" y="112166"/>
                  </a:lnTo>
                  <a:lnTo>
                    <a:pt x="1299743" y="110591"/>
                  </a:lnTo>
                  <a:lnTo>
                    <a:pt x="1310030" y="105829"/>
                  </a:lnTo>
                  <a:lnTo>
                    <a:pt x="1316482" y="97828"/>
                  </a:lnTo>
                  <a:lnTo>
                    <a:pt x="1316659" y="96926"/>
                  </a:lnTo>
                  <a:lnTo>
                    <a:pt x="1318704" y="86563"/>
                  </a:lnTo>
                  <a:close/>
                </a:path>
                <a:path w="1662430" h="145414">
                  <a:moveTo>
                    <a:pt x="1353299" y="34442"/>
                  </a:moveTo>
                  <a:lnTo>
                    <a:pt x="1329220" y="34442"/>
                  </a:lnTo>
                  <a:lnTo>
                    <a:pt x="1329220" y="112166"/>
                  </a:lnTo>
                  <a:lnTo>
                    <a:pt x="1353299" y="112166"/>
                  </a:lnTo>
                  <a:lnTo>
                    <a:pt x="1353299" y="34442"/>
                  </a:lnTo>
                  <a:close/>
                </a:path>
                <a:path w="1662430" h="145414">
                  <a:moveTo>
                    <a:pt x="1443824" y="34442"/>
                  </a:moveTo>
                  <a:lnTo>
                    <a:pt x="1381188" y="34442"/>
                  </a:lnTo>
                  <a:lnTo>
                    <a:pt x="1379994" y="62903"/>
                  </a:lnTo>
                  <a:lnTo>
                    <a:pt x="1377772" y="81978"/>
                  </a:lnTo>
                  <a:lnTo>
                    <a:pt x="1373530" y="92671"/>
                  </a:lnTo>
                  <a:lnTo>
                    <a:pt x="1366253" y="96012"/>
                  </a:lnTo>
                  <a:lnTo>
                    <a:pt x="1362595" y="95707"/>
                  </a:lnTo>
                  <a:lnTo>
                    <a:pt x="1362595" y="112776"/>
                  </a:lnTo>
                  <a:lnTo>
                    <a:pt x="1366710" y="113080"/>
                  </a:lnTo>
                  <a:lnTo>
                    <a:pt x="1369301" y="113080"/>
                  </a:lnTo>
                  <a:lnTo>
                    <a:pt x="1384604" y="110286"/>
                  </a:lnTo>
                  <a:lnTo>
                    <a:pt x="1394485" y="100584"/>
                  </a:lnTo>
                  <a:lnTo>
                    <a:pt x="1400073" y="81965"/>
                  </a:lnTo>
                  <a:lnTo>
                    <a:pt x="1402524" y="52425"/>
                  </a:lnTo>
                  <a:lnTo>
                    <a:pt x="1419440" y="52425"/>
                  </a:lnTo>
                  <a:lnTo>
                    <a:pt x="1419440" y="112166"/>
                  </a:lnTo>
                  <a:lnTo>
                    <a:pt x="1443824" y="112166"/>
                  </a:lnTo>
                  <a:lnTo>
                    <a:pt x="1443824" y="34442"/>
                  </a:lnTo>
                  <a:close/>
                </a:path>
                <a:path w="1662430" h="145414">
                  <a:moveTo>
                    <a:pt x="1532978" y="86563"/>
                  </a:moveTo>
                  <a:lnTo>
                    <a:pt x="1531188" y="77114"/>
                  </a:lnTo>
                  <a:lnTo>
                    <a:pt x="1530858" y="75361"/>
                  </a:lnTo>
                  <a:lnTo>
                    <a:pt x="1524723" y="67360"/>
                  </a:lnTo>
                  <a:lnTo>
                    <a:pt x="1514906" y="62560"/>
                  </a:lnTo>
                  <a:lnTo>
                    <a:pt x="1508899" y="61836"/>
                  </a:lnTo>
                  <a:lnTo>
                    <a:pt x="1508899" y="80162"/>
                  </a:lnTo>
                  <a:lnTo>
                    <a:pt x="1508899" y="93726"/>
                  </a:lnTo>
                  <a:lnTo>
                    <a:pt x="1505089" y="96926"/>
                  </a:lnTo>
                  <a:lnTo>
                    <a:pt x="1486649" y="96926"/>
                  </a:lnTo>
                  <a:lnTo>
                    <a:pt x="1486649" y="77114"/>
                  </a:lnTo>
                  <a:lnTo>
                    <a:pt x="1505089" y="77114"/>
                  </a:lnTo>
                  <a:lnTo>
                    <a:pt x="1508899" y="80162"/>
                  </a:lnTo>
                  <a:lnTo>
                    <a:pt x="1508899" y="61836"/>
                  </a:lnTo>
                  <a:lnTo>
                    <a:pt x="1501736" y="60960"/>
                  </a:lnTo>
                  <a:lnTo>
                    <a:pt x="1486649" y="60960"/>
                  </a:lnTo>
                  <a:lnTo>
                    <a:pt x="1486649" y="34442"/>
                  </a:lnTo>
                  <a:lnTo>
                    <a:pt x="1462570" y="34442"/>
                  </a:lnTo>
                  <a:lnTo>
                    <a:pt x="1462570" y="112166"/>
                  </a:lnTo>
                  <a:lnTo>
                    <a:pt x="1500212" y="112166"/>
                  </a:lnTo>
                  <a:lnTo>
                    <a:pt x="1514005" y="110591"/>
                  </a:lnTo>
                  <a:lnTo>
                    <a:pt x="1524304" y="105829"/>
                  </a:lnTo>
                  <a:lnTo>
                    <a:pt x="1530743" y="97828"/>
                  </a:lnTo>
                  <a:lnTo>
                    <a:pt x="1530921" y="96926"/>
                  </a:lnTo>
                  <a:lnTo>
                    <a:pt x="1532978" y="86563"/>
                  </a:lnTo>
                  <a:close/>
                </a:path>
                <a:path w="1662430" h="145414">
                  <a:moveTo>
                    <a:pt x="1567573" y="34442"/>
                  </a:moveTo>
                  <a:lnTo>
                    <a:pt x="1543494" y="34442"/>
                  </a:lnTo>
                  <a:lnTo>
                    <a:pt x="1543494" y="112166"/>
                  </a:lnTo>
                  <a:lnTo>
                    <a:pt x="1567573" y="112166"/>
                  </a:lnTo>
                  <a:lnTo>
                    <a:pt x="1567573" y="34442"/>
                  </a:lnTo>
                  <a:close/>
                </a:path>
                <a:path w="1662430" h="145414">
                  <a:moveTo>
                    <a:pt x="1662366" y="96469"/>
                  </a:moveTo>
                  <a:lnTo>
                    <a:pt x="1652003" y="96469"/>
                  </a:lnTo>
                  <a:lnTo>
                    <a:pt x="1643316" y="79857"/>
                  </a:lnTo>
                  <a:lnTo>
                    <a:pt x="1639506" y="75438"/>
                  </a:lnTo>
                  <a:lnTo>
                    <a:pt x="1630667" y="73152"/>
                  </a:lnTo>
                  <a:lnTo>
                    <a:pt x="1636763" y="71323"/>
                  </a:lnTo>
                  <a:lnTo>
                    <a:pt x="1639658" y="68580"/>
                  </a:lnTo>
                  <a:lnTo>
                    <a:pt x="1646974" y="53187"/>
                  </a:lnTo>
                  <a:lnTo>
                    <a:pt x="1648802" y="51206"/>
                  </a:lnTo>
                  <a:lnTo>
                    <a:pt x="1655508" y="51206"/>
                  </a:lnTo>
                  <a:lnTo>
                    <a:pt x="1655508" y="33528"/>
                  </a:lnTo>
                  <a:lnTo>
                    <a:pt x="1619846" y="63550"/>
                  </a:lnTo>
                  <a:lnTo>
                    <a:pt x="1618322" y="65532"/>
                  </a:lnTo>
                  <a:lnTo>
                    <a:pt x="1610702" y="65532"/>
                  </a:lnTo>
                  <a:lnTo>
                    <a:pt x="1610702" y="34442"/>
                  </a:lnTo>
                  <a:lnTo>
                    <a:pt x="1586166" y="34442"/>
                  </a:lnTo>
                  <a:lnTo>
                    <a:pt x="1586166" y="112166"/>
                  </a:lnTo>
                  <a:lnTo>
                    <a:pt x="1610702" y="112166"/>
                  </a:lnTo>
                  <a:lnTo>
                    <a:pt x="1610702" y="81076"/>
                  </a:lnTo>
                  <a:lnTo>
                    <a:pt x="1618322" y="81076"/>
                  </a:lnTo>
                  <a:lnTo>
                    <a:pt x="1620608" y="83820"/>
                  </a:lnTo>
                  <a:lnTo>
                    <a:pt x="1634782" y="112166"/>
                  </a:lnTo>
                  <a:lnTo>
                    <a:pt x="1639506" y="112166"/>
                  </a:lnTo>
                  <a:lnTo>
                    <a:pt x="1639506" y="131978"/>
                  </a:lnTo>
                  <a:lnTo>
                    <a:pt x="1662366" y="131978"/>
                  </a:lnTo>
                  <a:lnTo>
                    <a:pt x="1662366" y="96469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63622" y="4264890"/>
              <a:ext cx="461307" cy="11399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65465" y="4297503"/>
              <a:ext cx="498960" cy="81381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6911" y="1178402"/>
            <a:ext cx="4750116" cy="284986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690077" y="2522505"/>
            <a:ext cx="2029399" cy="108129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694696" y="159866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4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4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5864216" y="1564157"/>
            <a:ext cx="982980" cy="107950"/>
            <a:chOff x="5864216" y="1564157"/>
            <a:chExt cx="982980" cy="107950"/>
          </a:xfrm>
        </p:grpSpPr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64216" y="1564157"/>
              <a:ext cx="427946" cy="8503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333199" y="1608389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5" h="8255">
                  <a:moveTo>
                    <a:pt x="32115" y="0"/>
                  </a:moveTo>
                  <a:lnTo>
                    <a:pt x="0" y="0"/>
                  </a:lnTo>
                  <a:lnTo>
                    <a:pt x="0" y="7656"/>
                  </a:lnTo>
                  <a:lnTo>
                    <a:pt x="32115" y="7656"/>
                  </a:lnTo>
                  <a:lnTo>
                    <a:pt x="32115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02923" y="1588157"/>
              <a:ext cx="116359" cy="836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55060" y="1588157"/>
              <a:ext cx="291923" cy="74527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5695336" y="1180176"/>
            <a:ext cx="1245235" cy="108585"/>
            <a:chOff x="5695336" y="1180176"/>
            <a:chExt cx="1245235" cy="108585"/>
          </a:xfrm>
        </p:grpSpPr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95336" y="1180176"/>
              <a:ext cx="349985" cy="8549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78809" y="1204635"/>
              <a:ext cx="244370" cy="8367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54611" y="1180176"/>
              <a:ext cx="345989" cy="8549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29289" y="1180176"/>
              <a:ext cx="210769" cy="108130"/>
            </a:xfrm>
            <a:prstGeom prst="rect">
              <a:avLst/>
            </a:prstGeom>
          </p:spPr>
        </p:pic>
      </p:grpSp>
      <p:sp>
        <p:nvSpPr>
          <p:cNvPr id="35" name="object 35"/>
          <p:cNvSpPr/>
          <p:nvPr/>
        </p:nvSpPr>
        <p:spPr>
          <a:xfrm>
            <a:off x="5694696" y="179042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5864216" y="1755461"/>
            <a:ext cx="1788795" cy="109220"/>
            <a:chOff x="5864216" y="1755461"/>
            <a:chExt cx="1788795" cy="109220"/>
          </a:xfrm>
        </p:grpSpPr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64216" y="1755918"/>
              <a:ext cx="351590" cy="9852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55010" y="1759003"/>
              <a:ext cx="315245" cy="8195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10607" y="1759003"/>
              <a:ext cx="379364" cy="9544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030325" y="1800151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4" h="8255">
                  <a:moveTo>
                    <a:pt x="32115" y="0"/>
                  </a:moveTo>
                  <a:lnTo>
                    <a:pt x="0" y="0"/>
                  </a:lnTo>
                  <a:lnTo>
                    <a:pt x="0" y="7656"/>
                  </a:lnTo>
                  <a:lnTo>
                    <a:pt x="32115" y="7656"/>
                  </a:lnTo>
                  <a:lnTo>
                    <a:pt x="32115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00049" y="1779918"/>
              <a:ext cx="268952" cy="7452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403749" y="1755461"/>
              <a:ext cx="248831" cy="108813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>
            <a:off x="5694696" y="198218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5861246" y="1947222"/>
            <a:ext cx="1399540" cy="109220"/>
            <a:chOff x="5861246" y="1947222"/>
            <a:chExt cx="1399540" cy="109220"/>
          </a:xfrm>
        </p:grpSpPr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61246" y="1947222"/>
              <a:ext cx="1379731" cy="10881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247379" y="201945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7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5689277" y="1371938"/>
            <a:ext cx="1208405" cy="108585"/>
            <a:chOff x="5689277" y="1371938"/>
            <a:chExt cx="1208405" cy="108585"/>
          </a:xfrm>
        </p:grpSpPr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89277" y="1373767"/>
              <a:ext cx="71327" cy="8366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794323" y="1371938"/>
              <a:ext cx="481661" cy="10812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312099" y="1371938"/>
              <a:ext cx="345988" cy="8549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686777" y="1371938"/>
              <a:ext cx="210769" cy="108129"/>
            </a:xfrm>
            <a:prstGeom prst="rect">
              <a:avLst/>
            </a:prstGeom>
          </p:spPr>
        </p:pic>
      </p:grpSp>
      <p:sp>
        <p:nvSpPr>
          <p:cNvPr id="52" name="object 52"/>
          <p:cNvSpPr/>
          <p:nvPr/>
        </p:nvSpPr>
        <p:spPr>
          <a:xfrm>
            <a:off x="5694696" y="217395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5864216" y="2138983"/>
            <a:ext cx="2975610" cy="109220"/>
            <a:chOff x="5864216" y="2138983"/>
            <a:chExt cx="2975610" cy="109220"/>
          </a:xfrm>
        </p:grpSpPr>
        <p:pic>
          <p:nvPicPr>
            <p:cNvPr id="54" name="object 5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864216" y="2138983"/>
              <a:ext cx="2944630" cy="10881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826451" y="22112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8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5694696" y="236571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6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5860332" y="2330744"/>
            <a:ext cx="3642360" cy="108585"/>
            <a:chOff x="5860332" y="2330744"/>
            <a:chExt cx="3642360" cy="108585"/>
          </a:xfrm>
        </p:grpSpPr>
        <p:pic>
          <p:nvPicPr>
            <p:cNvPr id="58" name="object 5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860332" y="2330744"/>
              <a:ext cx="3610432" cy="10812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9489052" y="240298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5694696" y="294099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5868446" y="2907856"/>
            <a:ext cx="3072765" cy="107314"/>
            <a:chOff x="5868446" y="2907856"/>
            <a:chExt cx="3072765" cy="107314"/>
          </a:xfrm>
        </p:grpSpPr>
        <p:pic>
          <p:nvPicPr>
            <p:cNvPr id="62" name="object 6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868446" y="2907856"/>
              <a:ext cx="3040650" cy="106984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927384" y="297826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0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4" name="object 6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687905" y="3481311"/>
            <a:ext cx="1285646" cy="108813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5694696" y="428332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4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4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4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5863189" y="4250185"/>
            <a:ext cx="3557270" cy="254000"/>
            <a:chOff x="5863189" y="4250185"/>
            <a:chExt cx="3557270" cy="254000"/>
          </a:xfrm>
        </p:grpSpPr>
        <p:pic>
          <p:nvPicPr>
            <p:cNvPr id="67" name="object 6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863189" y="4250185"/>
              <a:ext cx="3526434" cy="253551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9401169" y="4320594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4" y="0"/>
                  </a:lnTo>
                  <a:lnTo>
                    <a:pt x="4572" y="2743"/>
                  </a:lnTo>
                  <a:lnTo>
                    <a:pt x="4572" y="9942"/>
                  </a:lnTo>
                  <a:lnTo>
                    <a:pt x="7315" y="12686"/>
                  </a:lnTo>
                  <a:lnTo>
                    <a:pt x="11544" y="12686"/>
                  </a:lnTo>
                  <a:lnTo>
                    <a:pt x="10515" y="17030"/>
                  </a:lnTo>
                  <a:lnTo>
                    <a:pt x="7541" y="22059"/>
                  </a:lnTo>
                  <a:lnTo>
                    <a:pt x="0" y="26517"/>
                  </a:lnTo>
                  <a:lnTo>
                    <a:pt x="5029" y="30862"/>
                  </a:lnTo>
                  <a:lnTo>
                    <a:pt x="15659" y="24116"/>
                  </a:lnTo>
                  <a:lnTo>
                    <a:pt x="18859" y="16002"/>
                  </a:lnTo>
                  <a:lnTo>
                    <a:pt x="18859" y="3542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5694696" y="370803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5864216" y="3673071"/>
            <a:ext cx="2046605" cy="108585"/>
            <a:chOff x="5864216" y="3673071"/>
            <a:chExt cx="2046605" cy="108585"/>
          </a:xfrm>
        </p:grpSpPr>
        <p:pic>
          <p:nvPicPr>
            <p:cNvPr id="71" name="object 7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864216" y="3673071"/>
              <a:ext cx="386798" cy="8549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292051" y="3673071"/>
              <a:ext cx="1587535" cy="108130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897190" y="374530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1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/>
          <p:nvPr/>
        </p:nvSpPr>
        <p:spPr>
          <a:xfrm>
            <a:off x="5694696" y="389979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5864216" y="3864833"/>
            <a:ext cx="3019425" cy="109220"/>
            <a:chOff x="5864216" y="3864833"/>
            <a:chExt cx="3019425" cy="109220"/>
          </a:xfrm>
        </p:grpSpPr>
        <p:pic>
          <p:nvPicPr>
            <p:cNvPr id="76" name="object 7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864216" y="3864833"/>
              <a:ext cx="2988180" cy="108813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870000" y="393707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1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5689051" y="5265391"/>
            <a:ext cx="1089660" cy="108585"/>
            <a:chOff x="5689051" y="5265391"/>
            <a:chExt cx="1089660" cy="108585"/>
          </a:xfrm>
        </p:grpSpPr>
        <p:pic>
          <p:nvPicPr>
            <p:cNvPr id="79" name="object 7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689051" y="5267220"/>
              <a:ext cx="97725" cy="8366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19810" y="5266533"/>
              <a:ext cx="304495" cy="97844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58364" y="5265391"/>
              <a:ext cx="345989" cy="85496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533042" y="5265391"/>
              <a:ext cx="245400" cy="108130"/>
            </a:xfrm>
            <a:prstGeom prst="rect">
              <a:avLst/>
            </a:prstGeom>
          </p:spPr>
        </p:pic>
      </p:grpSp>
      <p:sp>
        <p:nvSpPr>
          <p:cNvPr id="83" name="object 83"/>
          <p:cNvSpPr/>
          <p:nvPr/>
        </p:nvSpPr>
        <p:spPr>
          <a:xfrm>
            <a:off x="5694696" y="5683880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4" name="object 8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861246" y="5648915"/>
            <a:ext cx="3559470" cy="255379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5694696" y="409156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5864216" y="4056595"/>
            <a:ext cx="2940685" cy="108585"/>
            <a:chOff x="5864216" y="4056595"/>
            <a:chExt cx="2940685" cy="108585"/>
          </a:xfrm>
        </p:grpSpPr>
        <p:pic>
          <p:nvPicPr>
            <p:cNvPr id="87" name="object 8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864216" y="4056595"/>
              <a:ext cx="2908976" cy="108129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8791481" y="412883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7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/>
          <p:nvPr/>
        </p:nvSpPr>
        <p:spPr>
          <a:xfrm>
            <a:off x="5694696" y="462233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0" name="object 90"/>
          <p:cNvGrpSpPr/>
          <p:nvPr/>
        </p:nvGrpSpPr>
        <p:grpSpPr>
          <a:xfrm>
            <a:off x="5868446" y="4589196"/>
            <a:ext cx="2911475" cy="107314"/>
            <a:chOff x="5868446" y="4589196"/>
            <a:chExt cx="2911475" cy="107314"/>
          </a:xfrm>
        </p:grpSpPr>
        <p:pic>
          <p:nvPicPr>
            <p:cNvPr id="91" name="object 9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868446" y="4589196"/>
              <a:ext cx="2880061" cy="106984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8766111" y="465960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/>
          <p:nvPr/>
        </p:nvSpPr>
        <p:spPr>
          <a:xfrm>
            <a:off x="5694696" y="274923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4" name="object 94"/>
          <p:cNvGrpSpPr/>
          <p:nvPr/>
        </p:nvGrpSpPr>
        <p:grpSpPr>
          <a:xfrm>
            <a:off x="5864216" y="2714266"/>
            <a:ext cx="1704975" cy="108585"/>
            <a:chOff x="5864216" y="2714266"/>
            <a:chExt cx="1704975" cy="108585"/>
          </a:xfrm>
        </p:grpSpPr>
        <p:pic>
          <p:nvPicPr>
            <p:cNvPr id="95" name="object 9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864216" y="2714266"/>
              <a:ext cx="386798" cy="8549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292051" y="2714266"/>
              <a:ext cx="1249772" cy="108129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7555881" y="278650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/>
          <p:nvPr/>
        </p:nvSpPr>
        <p:spPr>
          <a:xfrm>
            <a:off x="5694696" y="650915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9" name="object 99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860332" y="6474189"/>
            <a:ext cx="3823606" cy="550566"/>
          </a:xfrm>
          <a:prstGeom prst="rect">
            <a:avLst/>
          </a:prstGeom>
        </p:spPr>
      </p:pic>
      <p:sp>
        <p:nvSpPr>
          <p:cNvPr id="100" name="object 100"/>
          <p:cNvSpPr/>
          <p:nvPr/>
        </p:nvSpPr>
        <p:spPr>
          <a:xfrm>
            <a:off x="5694696" y="481409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1" name="object 101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5860332" y="4779129"/>
            <a:ext cx="3729988" cy="403315"/>
          </a:xfrm>
          <a:prstGeom prst="rect">
            <a:avLst/>
          </a:prstGeom>
        </p:spPr>
      </p:pic>
      <p:sp>
        <p:nvSpPr>
          <p:cNvPr id="102" name="object 102"/>
          <p:cNvSpPr/>
          <p:nvPr/>
        </p:nvSpPr>
        <p:spPr>
          <a:xfrm>
            <a:off x="5694696" y="6022893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" name="object 103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5861015" y="5987926"/>
            <a:ext cx="3714351" cy="402631"/>
          </a:xfrm>
          <a:prstGeom prst="rect">
            <a:avLst/>
          </a:prstGeom>
        </p:spPr>
      </p:pic>
      <p:sp>
        <p:nvSpPr>
          <p:cNvPr id="104" name="object 104"/>
          <p:cNvSpPr/>
          <p:nvPr/>
        </p:nvSpPr>
        <p:spPr>
          <a:xfrm>
            <a:off x="5694696" y="549211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object 105"/>
          <p:cNvGrpSpPr/>
          <p:nvPr/>
        </p:nvGrpSpPr>
        <p:grpSpPr>
          <a:xfrm>
            <a:off x="5864216" y="5457152"/>
            <a:ext cx="3438525" cy="108585"/>
            <a:chOff x="5864216" y="5457152"/>
            <a:chExt cx="3438525" cy="108585"/>
          </a:xfrm>
        </p:grpSpPr>
        <p:pic>
          <p:nvPicPr>
            <p:cNvPr id="106" name="object 10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864216" y="5457152"/>
              <a:ext cx="3409491" cy="108130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9289026" y="552939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1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/>
          <p:nvPr/>
        </p:nvSpPr>
        <p:spPr>
          <a:xfrm>
            <a:off x="5694696" y="3132755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5868446" y="3097788"/>
            <a:ext cx="2810510" cy="109220"/>
            <a:chOff x="5868446" y="3097788"/>
            <a:chExt cx="2810510" cy="109220"/>
          </a:xfrm>
        </p:grpSpPr>
        <p:pic>
          <p:nvPicPr>
            <p:cNvPr id="110" name="object 11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868446" y="3097788"/>
              <a:ext cx="2779124" cy="108813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8665174" y="317002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/>
          <p:nvPr/>
        </p:nvSpPr>
        <p:spPr>
          <a:xfrm>
            <a:off x="5694696" y="332451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5860332" y="3289549"/>
            <a:ext cx="3242945" cy="108585"/>
            <a:chOff x="5860332" y="3289549"/>
            <a:chExt cx="3242945" cy="108585"/>
          </a:xfrm>
        </p:grpSpPr>
        <p:pic>
          <p:nvPicPr>
            <p:cNvPr id="114" name="object 11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860332" y="3289549"/>
              <a:ext cx="3210947" cy="10813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9089567" y="336178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1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6" name="object 116"/>
          <p:cNvGrpSpPr/>
          <p:nvPr/>
        </p:nvGrpSpPr>
        <p:grpSpPr>
          <a:xfrm>
            <a:off x="1270" y="0"/>
            <a:ext cx="10692130" cy="1057910"/>
            <a:chOff x="-190" y="2566"/>
            <a:chExt cx="10692130" cy="1057910"/>
          </a:xfrm>
        </p:grpSpPr>
        <p:sp>
          <p:nvSpPr>
            <p:cNvPr id="117" name="object 117"/>
            <p:cNvSpPr/>
            <p:nvPr/>
          </p:nvSpPr>
          <p:spPr>
            <a:xfrm>
              <a:off x="-190" y="2566"/>
              <a:ext cx="10692130" cy="1057910"/>
            </a:xfrm>
            <a:custGeom>
              <a:avLst/>
              <a:gdLst/>
              <a:ahLst/>
              <a:cxnLst/>
              <a:rect l="l" t="t" r="r" b="b"/>
              <a:pathLst>
                <a:path w="10692130" h="1057910">
                  <a:moveTo>
                    <a:pt x="10691999" y="0"/>
                  </a:moveTo>
                  <a:lnTo>
                    <a:pt x="0" y="0"/>
                  </a:lnTo>
                  <a:lnTo>
                    <a:pt x="0" y="1057723"/>
                  </a:lnTo>
                  <a:lnTo>
                    <a:pt x="10691999" y="1057723"/>
                  </a:lnTo>
                  <a:lnTo>
                    <a:pt x="10691999" y="0"/>
                  </a:lnTo>
                  <a:close/>
                </a:path>
              </a:pathLst>
            </a:custGeom>
            <a:solidFill>
              <a:srgbClr val="1D8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066508" y="803237"/>
              <a:ext cx="822775" cy="56259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2023170" y="443677"/>
              <a:ext cx="219710" cy="268605"/>
            </a:xfrm>
            <a:custGeom>
              <a:avLst/>
              <a:gdLst/>
              <a:ahLst/>
              <a:cxnLst/>
              <a:rect l="l" t="t" r="r" b="b"/>
              <a:pathLst>
                <a:path w="219710" h="268605">
                  <a:moveTo>
                    <a:pt x="95587" y="140569"/>
                  </a:moveTo>
                  <a:lnTo>
                    <a:pt x="82468" y="140569"/>
                  </a:lnTo>
                  <a:lnTo>
                    <a:pt x="82468" y="195861"/>
                  </a:lnTo>
                  <a:lnTo>
                    <a:pt x="94190" y="234049"/>
                  </a:lnTo>
                  <a:lnTo>
                    <a:pt x="116424" y="254901"/>
                  </a:lnTo>
                  <a:lnTo>
                    <a:pt x="1259" y="254901"/>
                  </a:lnTo>
                  <a:lnTo>
                    <a:pt x="0" y="256161"/>
                  </a:lnTo>
                  <a:lnTo>
                    <a:pt x="0" y="266763"/>
                  </a:lnTo>
                  <a:lnTo>
                    <a:pt x="1259" y="268020"/>
                  </a:lnTo>
                  <a:lnTo>
                    <a:pt x="218031" y="268020"/>
                  </a:lnTo>
                  <a:lnTo>
                    <a:pt x="219290" y="266763"/>
                  </a:lnTo>
                  <a:lnTo>
                    <a:pt x="219290" y="251153"/>
                  </a:lnTo>
                  <a:lnTo>
                    <a:pt x="143421" y="251153"/>
                  </a:lnTo>
                  <a:lnTo>
                    <a:pt x="136300" y="249660"/>
                  </a:lnTo>
                  <a:lnTo>
                    <a:pt x="102593" y="223693"/>
                  </a:lnTo>
                  <a:lnTo>
                    <a:pt x="95587" y="203320"/>
                  </a:lnTo>
                  <a:lnTo>
                    <a:pt x="95587" y="140569"/>
                  </a:lnTo>
                  <a:close/>
                </a:path>
                <a:path w="219710" h="268605">
                  <a:moveTo>
                    <a:pt x="31864" y="13119"/>
                  </a:moveTo>
                  <a:lnTo>
                    <a:pt x="18741" y="13119"/>
                  </a:lnTo>
                  <a:lnTo>
                    <a:pt x="18741" y="254901"/>
                  </a:lnTo>
                  <a:lnTo>
                    <a:pt x="31864" y="254901"/>
                  </a:lnTo>
                  <a:lnTo>
                    <a:pt x="31864" y="140569"/>
                  </a:lnTo>
                  <a:lnTo>
                    <a:pt x="150879" y="140569"/>
                  </a:lnTo>
                  <a:lnTo>
                    <a:pt x="164626" y="139174"/>
                  </a:lnTo>
                  <a:lnTo>
                    <a:pt x="177449" y="135173"/>
                  </a:lnTo>
                  <a:lnTo>
                    <a:pt x="189067" y="128849"/>
                  </a:lnTo>
                  <a:lnTo>
                    <a:pt x="190760" y="127450"/>
                  </a:lnTo>
                  <a:lnTo>
                    <a:pt x="31864" y="127450"/>
                  </a:lnTo>
                  <a:lnTo>
                    <a:pt x="31864" y="13119"/>
                  </a:lnTo>
                  <a:close/>
                </a:path>
                <a:path w="219710" h="268605">
                  <a:moveTo>
                    <a:pt x="218031" y="230536"/>
                  </a:moveTo>
                  <a:lnTo>
                    <a:pt x="207429" y="230536"/>
                  </a:lnTo>
                  <a:lnTo>
                    <a:pt x="206171" y="231792"/>
                  </a:lnTo>
                  <a:lnTo>
                    <a:pt x="206171" y="251153"/>
                  </a:lnTo>
                  <a:lnTo>
                    <a:pt x="219290" y="251153"/>
                  </a:lnTo>
                  <a:lnTo>
                    <a:pt x="219290" y="231792"/>
                  </a:lnTo>
                  <a:lnTo>
                    <a:pt x="218031" y="230536"/>
                  </a:lnTo>
                  <a:close/>
                </a:path>
                <a:path w="219710" h="268605">
                  <a:moveTo>
                    <a:pt x="218031" y="0"/>
                  </a:moveTo>
                  <a:lnTo>
                    <a:pt x="1259" y="0"/>
                  </a:lnTo>
                  <a:lnTo>
                    <a:pt x="0" y="1256"/>
                  </a:lnTo>
                  <a:lnTo>
                    <a:pt x="0" y="11861"/>
                  </a:lnTo>
                  <a:lnTo>
                    <a:pt x="1259" y="13119"/>
                  </a:lnTo>
                  <a:lnTo>
                    <a:pt x="116424" y="13119"/>
                  </a:lnTo>
                  <a:lnTo>
                    <a:pt x="111348" y="16095"/>
                  </a:lnTo>
                  <a:lnTo>
                    <a:pt x="87670" y="46061"/>
                  </a:lnTo>
                  <a:lnTo>
                    <a:pt x="82468" y="127450"/>
                  </a:lnTo>
                  <a:lnTo>
                    <a:pt x="105109" y="127450"/>
                  </a:lnTo>
                  <a:lnTo>
                    <a:pt x="109374" y="123504"/>
                  </a:lnTo>
                  <a:lnTo>
                    <a:pt x="114595" y="118426"/>
                  </a:lnTo>
                  <a:lnTo>
                    <a:pt x="95587" y="118426"/>
                  </a:lnTo>
                  <a:lnTo>
                    <a:pt x="95587" y="64698"/>
                  </a:lnTo>
                  <a:lnTo>
                    <a:pt x="116949" y="27997"/>
                  </a:lnTo>
                  <a:lnTo>
                    <a:pt x="143421" y="16865"/>
                  </a:lnTo>
                  <a:lnTo>
                    <a:pt x="219290" y="16865"/>
                  </a:lnTo>
                  <a:lnTo>
                    <a:pt x="219290" y="1256"/>
                  </a:lnTo>
                  <a:lnTo>
                    <a:pt x="218031" y="0"/>
                  </a:lnTo>
                  <a:close/>
                </a:path>
                <a:path w="219710" h="268605">
                  <a:moveTo>
                    <a:pt x="219290" y="16865"/>
                  </a:moveTo>
                  <a:lnTo>
                    <a:pt x="206171" y="16865"/>
                  </a:lnTo>
                  <a:lnTo>
                    <a:pt x="206141" y="72457"/>
                  </a:lnTo>
                  <a:lnTo>
                    <a:pt x="205042" y="83262"/>
                  </a:lnTo>
                  <a:lnTo>
                    <a:pt x="184806" y="116319"/>
                  </a:lnTo>
                  <a:lnTo>
                    <a:pt x="158338" y="127450"/>
                  </a:lnTo>
                  <a:lnTo>
                    <a:pt x="190760" y="127450"/>
                  </a:lnTo>
                  <a:lnTo>
                    <a:pt x="216315" y="92073"/>
                  </a:lnTo>
                  <a:lnTo>
                    <a:pt x="219164" y="74696"/>
                  </a:lnTo>
                  <a:lnTo>
                    <a:pt x="219290" y="16865"/>
                  </a:lnTo>
                  <a:close/>
                </a:path>
                <a:path w="219710" h="268605">
                  <a:moveTo>
                    <a:pt x="150879" y="36546"/>
                  </a:moveTo>
                  <a:lnTo>
                    <a:pt x="117090" y="60732"/>
                  </a:lnTo>
                  <a:lnTo>
                    <a:pt x="115178" y="75200"/>
                  </a:lnTo>
                  <a:lnTo>
                    <a:pt x="114827" y="87001"/>
                  </a:lnTo>
                  <a:lnTo>
                    <a:pt x="95587" y="118426"/>
                  </a:lnTo>
                  <a:lnTo>
                    <a:pt x="114595" y="118426"/>
                  </a:lnTo>
                  <a:lnTo>
                    <a:pt x="128289" y="75200"/>
                  </a:lnTo>
                  <a:lnTo>
                    <a:pt x="128386" y="70653"/>
                  </a:lnTo>
                  <a:lnTo>
                    <a:pt x="128534" y="69174"/>
                  </a:lnTo>
                  <a:lnTo>
                    <a:pt x="149374" y="49669"/>
                  </a:lnTo>
                  <a:lnTo>
                    <a:pt x="186479" y="49669"/>
                  </a:lnTo>
                  <a:lnTo>
                    <a:pt x="186354" y="37684"/>
                  </a:lnTo>
                  <a:lnTo>
                    <a:pt x="185226" y="36558"/>
                  </a:lnTo>
                  <a:lnTo>
                    <a:pt x="150879" y="36558"/>
                  </a:lnTo>
                  <a:close/>
                </a:path>
                <a:path w="219710" h="268605">
                  <a:moveTo>
                    <a:pt x="186479" y="49669"/>
                  </a:moveTo>
                  <a:lnTo>
                    <a:pt x="173372" y="49669"/>
                  </a:lnTo>
                  <a:lnTo>
                    <a:pt x="173274" y="74696"/>
                  </a:lnTo>
                  <a:lnTo>
                    <a:pt x="173221" y="75200"/>
                  </a:lnTo>
                  <a:lnTo>
                    <a:pt x="151146" y="94661"/>
                  </a:lnTo>
                  <a:lnTo>
                    <a:pt x="144047" y="94661"/>
                  </a:lnTo>
                  <a:lnTo>
                    <a:pt x="143035" y="95674"/>
                  </a:lnTo>
                  <a:lnTo>
                    <a:pt x="142909" y="106621"/>
                  </a:lnTo>
                  <a:lnTo>
                    <a:pt x="144057" y="107769"/>
                  </a:lnTo>
                  <a:lnTo>
                    <a:pt x="150980" y="107769"/>
                  </a:lnTo>
                  <a:lnTo>
                    <a:pt x="178544" y="94661"/>
                  </a:lnTo>
                  <a:lnTo>
                    <a:pt x="151146" y="94661"/>
                  </a:lnTo>
                  <a:lnTo>
                    <a:pt x="178553" y="94651"/>
                  </a:lnTo>
                  <a:lnTo>
                    <a:pt x="186402" y="75200"/>
                  </a:lnTo>
                  <a:lnTo>
                    <a:pt x="186479" y="49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307804" y="443389"/>
              <a:ext cx="443113" cy="275393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1502963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4"/>
                  </a:moveTo>
                  <a:lnTo>
                    <a:pt x="14850" y="235162"/>
                  </a:lnTo>
                  <a:lnTo>
                    <a:pt x="39718" y="270130"/>
                  </a:lnTo>
                  <a:lnTo>
                    <a:pt x="72860" y="297265"/>
                  </a:lnTo>
                  <a:lnTo>
                    <a:pt x="112536" y="314825"/>
                  </a:lnTo>
                  <a:lnTo>
                    <a:pt x="157003" y="321066"/>
                  </a:lnTo>
                  <a:lnTo>
                    <a:pt x="208393" y="312665"/>
                  </a:lnTo>
                  <a:lnTo>
                    <a:pt x="252890" y="289298"/>
                  </a:lnTo>
                  <a:lnTo>
                    <a:pt x="287740" y="253716"/>
                  </a:lnTo>
                  <a:lnTo>
                    <a:pt x="308959" y="211143"/>
                  </a:lnTo>
                  <a:lnTo>
                    <a:pt x="27835" y="211143"/>
                  </a:lnTo>
                  <a:lnTo>
                    <a:pt x="20507" y="210520"/>
                  </a:lnTo>
                  <a:lnTo>
                    <a:pt x="1141" y="196747"/>
                  </a:lnTo>
                  <a:lnTo>
                    <a:pt x="0" y="194104"/>
                  </a:lnTo>
                  <a:close/>
                </a:path>
                <a:path w="318135" h="321309">
                  <a:moveTo>
                    <a:pt x="157003" y="0"/>
                  </a:moveTo>
                  <a:lnTo>
                    <a:pt x="106690" y="8044"/>
                  </a:lnTo>
                  <a:lnTo>
                    <a:pt x="62909" y="30461"/>
                  </a:lnTo>
                  <a:lnTo>
                    <a:pt x="28235" y="64674"/>
                  </a:lnTo>
                  <a:lnTo>
                    <a:pt x="5241" y="108107"/>
                  </a:lnTo>
                  <a:lnTo>
                    <a:pt x="59457" y="108107"/>
                  </a:lnTo>
                  <a:lnTo>
                    <a:pt x="59457" y="172511"/>
                  </a:lnTo>
                  <a:lnTo>
                    <a:pt x="41540" y="208651"/>
                  </a:lnTo>
                  <a:lnTo>
                    <a:pt x="27835" y="211143"/>
                  </a:lnTo>
                  <a:lnTo>
                    <a:pt x="308959" y="211143"/>
                  </a:lnTo>
                  <a:lnTo>
                    <a:pt x="309482" y="210096"/>
                  </a:lnTo>
                  <a:lnTo>
                    <a:pt x="70351" y="210096"/>
                  </a:lnTo>
                  <a:lnTo>
                    <a:pt x="70351" y="109155"/>
                  </a:lnTo>
                  <a:lnTo>
                    <a:pt x="309012" y="109155"/>
                  </a:lnTo>
                  <a:lnTo>
                    <a:pt x="286558" y="65731"/>
                  </a:lnTo>
                  <a:lnTo>
                    <a:pt x="251809" y="30977"/>
                  </a:lnTo>
                  <a:lnTo>
                    <a:pt x="207742" y="8185"/>
                  </a:lnTo>
                  <a:lnTo>
                    <a:pt x="157003" y="0"/>
                  </a:lnTo>
                  <a:close/>
                </a:path>
                <a:path w="318135" h="321309">
                  <a:moveTo>
                    <a:pt x="87138" y="140809"/>
                  </a:moveTo>
                  <a:lnTo>
                    <a:pt x="87138" y="210096"/>
                  </a:lnTo>
                  <a:lnTo>
                    <a:pt x="117292" y="210096"/>
                  </a:lnTo>
                  <a:lnTo>
                    <a:pt x="87138" y="140809"/>
                  </a:lnTo>
                  <a:close/>
                </a:path>
                <a:path w="318135" h="321309">
                  <a:moveTo>
                    <a:pt x="144785" y="109155"/>
                  </a:moveTo>
                  <a:lnTo>
                    <a:pt x="134956" y="109155"/>
                  </a:lnTo>
                  <a:lnTo>
                    <a:pt x="134956" y="210096"/>
                  </a:lnTo>
                  <a:lnTo>
                    <a:pt x="144785" y="210096"/>
                  </a:lnTo>
                  <a:lnTo>
                    <a:pt x="144785" y="109155"/>
                  </a:lnTo>
                  <a:close/>
                </a:path>
                <a:path w="318135" h="321309">
                  <a:moveTo>
                    <a:pt x="202928" y="109155"/>
                  </a:moveTo>
                  <a:lnTo>
                    <a:pt x="195699" y="109155"/>
                  </a:lnTo>
                  <a:lnTo>
                    <a:pt x="195699" y="128681"/>
                  </a:lnTo>
                  <a:lnTo>
                    <a:pt x="163012" y="128681"/>
                  </a:lnTo>
                  <a:lnTo>
                    <a:pt x="163012" y="147459"/>
                  </a:lnTo>
                  <a:lnTo>
                    <a:pt x="193305" y="147459"/>
                  </a:lnTo>
                  <a:lnTo>
                    <a:pt x="193305" y="166970"/>
                  </a:lnTo>
                  <a:lnTo>
                    <a:pt x="163012" y="166970"/>
                  </a:lnTo>
                  <a:lnTo>
                    <a:pt x="163012" y="210096"/>
                  </a:lnTo>
                  <a:lnTo>
                    <a:pt x="202928" y="210096"/>
                  </a:lnTo>
                  <a:lnTo>
                    <a:pt x="202928" y="109155"/>
                  </a:lnTo>
                  <a:close/>
                </a:path>
                <a:path w="318135" h="321309">
                  <a:moveTo>
                    <a:pt x="282135" y="109155"/>
                  </a:moveTo>
                  <a:lnTo>
                    <a:pt x="237614" y="109155"/>
                  </a:lnTo>
                  <a:lnTo>
                    <a:pt x="241419" y="109716"/>
                  </a:lnTo>
                  <a:lnTo>
                    <a:pt x="244505" y="110844"/>
                  </a:lnTo>
                  <a:lnTo>
                    <a:pt x="261576" y="145533"/>
                  </a:lnTo>
                  <a:lnTo>
                    <a:pt x="261033" y="149957"/>
                  </a:lnTo>
                  <a:lnTo>
                    <a:pt x="237845" y="177220"/>
                  </a:lnTo>
                  <a:lnTo>
                    <a:pt x="221267" y="177220"/>
                  </a:lnTo>
                  <a:lnTo>
                    <a:pt x="221267" y="210096"/>
                  </a:lnTo>
                  <a:lnTo>
                    <a:pt x="255896" y="210096"/>
                  </a:lnTo>
                  <a:lnTo>
                    <a:pt x="282135" y="109155"/>
                  </a:lnTo>
                  <a:close/>
                </a:path>
                <a:path w="318135" h="321309">
                  <a:moveTo>
                    <a:pt x="305607" y="189691"/>
                  </a:moveTo>
                  <a:lnTo>
                    <a:pt x="279274" y="189691"/>
                  </a:lnTo>
                  <a:lnTo>
                    <a:pt x="274359" y="210096"/>
                  </a:lnTo>
                  <a:lnTo>
                    <a:pt x="309482" y="210096"/>
                  </a:lnTo>
                  <a:lnTo>
                    <a:pt x="310191" y="208673"/>
                  </a:lnTo>
                  <a:lnTo>
                    <a:pt x="305607" y="189691"/>
                  </a:lnTo>
                  <a:close/>
                </a:path>
                <a:path w="318135" h="321309">
                  <a:moveTo>
                    <a:pt x="41043" y="108107"/>
                  </a:moveTo>
                  <a:lnTo>
                    <a:pt x="14659" y="108107"/>
                  </a:lnTo>
                  <a:lnTo>
                    <a:pt x="14712" y="178361"/>
                  </a:lnTo>
                  <a:lnTo>
                    <a:pt x="15692" y="183300"/>
                  </a:lnTo>
                  <a:lnTo>
                    <a:pt x="19825" y="190169"/>
                  </a:lnTo>
                  <a:lnTo>
                    <a:pt x="23191" y="191883"/>
                  </a:lnTo>
                  <a:lnTo>
                    <a:pt x="32418" y="191883"/>
                  </a:lnTo>
                  <a:lnTo>
                    <a:pt x="35751" y="190238"/>
                  </a:lnTo>
                  <a:lnTo>
                    <a:pt x="37851" y="186936"/>
                  </a:lnTo>
                  <a:lnTo>
                    <a:pt x="39982" y="183639"/>
                  </a:lnTo>
                  <a:lnTo>
                    <a:pt x="41043" y="178361"/>
                  </a:lnTo>
                  <a:lnTo>
                    <a:pt x="41043" y="108107"/>
                  </a:lnTo>
                  <a:close/>
                </a:path>
                <a:path w="318135" h="321309">
                  <a:moveTo>
                    <a:pt x="292449" y="134989"/>
                  </a:moveTo>
                  <a:lnTo>
                    <a:pt x="283716" y="171179"/>
                  </a:lnTo>
                  <a:lnTo>
                    <a:pt x="301180" y="171179"/>
                  </a:lnTo>
                  <a:lnTo>
                    <a:pt x="292449" y="134989"/>
                  </a:lnTo>
                  <a:close/>
                </a:path>
                <a:path w="318135" h="321309">
                  <a:moveTo>
                    <a:pt x="118151" y="109155"/>
                  </a:moveTo>
                  <a:lnTo>
                    <a:pt x="92240" y="109155"/>
                  </a:lnTo>
                  <a:lnTo>
                    <a:pt x="118151" y="166970"/>
                  </a:lnTo>
                  <a:lnTo>
                    <a:pt x="118151" y="109155"/>
                  </a:lnTo>
                  <a:close/>
                </a:path>
                <a:path w="318135" h="321309">
                  <a:moveTo>
                    <a:pt x="309012" y="109155"/>
                  </a:moveTo>
                  <a:lnTo>
                    <a:pt x="303227" y="109155"/>
                  </a:lnTo>
                  <a:lnTo>
                    <a:pt x="317498" y="164030"/>
                  </a:lnTo>
                  <a:lnTo>
                    <a:pt x="317530" y="160541"/>
                  </a:lnTo>
                  <a:lnTo>
                    <a:pt x="309346" y="109801"/>
                  </a:lnTo>
                  <a:lnTo>
                    <a:pt x="309012" y="109155"/>
                  </a:lnTo>
                  <a:close/>
                </a:path>
                <a:path w="318135" h="321309">
                  <a:moveTo>
                    <a:pt x="227437" y="127994"/>
                  </a:moveTo>
                  <a:lnTo>
                    <a:pt x="221267" y="127994"/>
                  </a:lnTo>
                  <a:lnTo>
                    <a:pt x="221267" y="158240"/>
                  </a:lnTo>
                  <a:lnTo>
                    <a:pt x="229626" y="158240"/>
                  </a:lnTo>
                  <a:lnTo>
                    <a:pt x="232189" y="157971"/>
                  </a:lnTo>
                  <a:lnTo>
                    <a:pt x="242643" y="138776"/>
                  </a:lnTo>
                  <a:lnTo>
                    <a:pt x="242096" y="136335"/>
                  </a:lnTo>
                  <a:lnTo>
                    <a:pt x="231656" y="128198"/>
                  </a:lnTo>
                  <a:lnTo>
                    <a:pt x="229845" y="128062"/>
                  </a:lnTo>
                  <a:lnTo>
                    <a:pt x="227437" y="1279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354783" y="526857"/>
              <a:ext cx="131483" cy="110672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257702" y="547059"/>
              <a:ext cx="70214" cy="7021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129990" y="422387"/>
              <a:ext cx="70210" cy="70214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129990" y="547059"/>
              <a:ext cx="70210" cy="7021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129990" y="670017"/>
              <a:ext cx="70210" cy="7021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257702" y="670017"/>
              <a:ext cx="70214" cy="7021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385420" y="670017"/>
              <a:ext cx="70210" cy="7021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385420" y="422387"/>
              <a:ext cx="70210" cy="70214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257702" y="422387"/>
              <a:ext cx="70214" cy="70214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43985" y="385073"/>
              <a:ext cx="432986" cy="394181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2686615" y="6155671"/>
            <a:ext cx="174534" cy="93586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4211078" y="6500591"/>
            <a:ext cx="174534" cy="93586"/>
          </a:xfrm>
          <a:prstGeom prst="rect">
            <a:avLst/>
          </a:prstGeom>
        </p:spPr>
      </p:pic>
      <p:pic>
        <p:nvPicPr>
          <p:cNvPr id="134" name="Picture 2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-62110"/>
            <a:ext cx="1621415" cy="121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90" y="2566"/>
            <a:ext cx="10692130" cy="1057910"/>
          </a:xfrm>
          <a:custGeom>
            <a:avLst/>
            <a:gdLst/>
            <a:ahLst/>
            <a:cxnLst/>
            <a:rect l="l" t="t" r="r" b="b"/>
            <a:pathLst>
              <a:path w="10692130" h="1057910">
                <a:moveTo>
                  <a:pt x="10691999" y="0"/>
                </a:moveTo>
                <a:lnTo>
                  <a:pt x="0" y="0"/>
                </a:lnTo>
                <a:lnTo>
                  <a:pt x="0" y="1057723"/>
                </a:lnTo>
                <a:lnTo>
                  <a:pt x="10691999" y="1057723"/>
                </a:lnTo>
                <a:lnTo>
                  <a:pt x="10691999" y="0"/>
                </a:lnTo>
                <a:close/>
              </a:path>
            </a:pathLst>
          </a:custGeom>
          <a:solidFill>
            <a:srgbClr val="1D8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33444" y="1304149"/>
            <a:ext cx="2116455" cy="145415"/>
            <a:chOff x="533444" y="1304149"/>
            <a:chExt cx="2116455" cy="1454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44" y="1304149"/>
              <a:ext cx="1615723" cy="14508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67750" y="1336770"/>
              <a:ext cx="481965" cy="111760"/>
            </a:xfrm>
            <a:custGeom>
              <a:avLst/>
              <a:gdLst/>
              <a:ahLst/>
              <a:cxnLst/>
              <a:rect l="l" t="t" r="r" b="b"/>
              <a:pathLst>
                <a:path w="481964" h="111759">
                  <a:moveTo>
                    <a:pt x="113690" y="1498"/>
                  </a:moveTo>
                  <a:lnTo>
                    <a:pt x="89154" y="1498"/>
                  </a:lnTo>
                  <a:lnTo>
                    <a:pt x="89154" y="62458"/>
                  </a:lnTo>
                  <a:lnTo>
                    <a:pt x="69037" y="62458"/>
                  </a:lnTo>
                  <a:lnTo>
                    <a:pt x="69037" y="1498"/>
                  </a:lnTo>
                  <a:lnTo>
                    <a:pt x="44653" y="1498"/>
                  </a:lnTo>
                  <a:lnTo>
                    <a:pt x="44653" y="62458"/>
                  </a:lnTo>
                  <a:lnTo>
                    <a:pt x="24536" y="62458"/>
                  </a:lnTo>
                  <a:lnTo>
                    <a:pt x="24536" y="1498"/>
                  </a:lnTo>
                  <a:lnTo>
                    <a:pt x="0" y="1498"/>
                  </a:lnTo>
                  <a:lnTo>
                    <a:pt x="0" y="62458"/>
                  </a:lnTo>
                  <a:lnTo>
                    <a:pt x="0" y="78968"/>
                  </a:lnTo>
                  <a:lnTo>
                    <a:pt x="113690" y="78968"/>
                  </a:lnTo>
                  <a:lnTo>
                    <a:pt x="113690" y="62458"/>
                  </a:lnTo>
                  <a:lnTo>
                    <a:pt x="113690" y="1498"/>
                  </a:lnTo>
                  <a:close/>
                </a:path>
                <a:path w="481964" h="111759">
                  <a:moveTo>
                    <a:pt x="198424" y="1828"/>
                  </a:moveTo>
                  <a:lnTo>
                    <a:pt x="125425" y="1828"/>
                  </a:lnTo>
                  <a:lnTo>
                    <a:pt x="125425" y="19812"/>
                  </a:lnTo>
                  <a:lnTo>
                    <a:pt x="149656" y="19812"/>
                  </a:lnTo>
                  <a:lnTo>
                    <a:pt x="149656" y="79552"/>
                  </a:lnTo>
                  <a:lnTo>
                    <a:pt x="174193" y="79552"/>
                  </a:lnTo>
                  <a:lnTo>
                    <a:pt x="174193" y="19812"/>
                  </a:lnTo>
                  <a:lnTo>
                    <a:pt x="198424" y="19812"/>
                  </a:lnTo>
                  <a:lnTo>
                    <a:pt x="198424" y="1828"/>
                  </a:lnTo>
                  <a:close/>
                </a:path>
                <a:path w="481964" h="111759">
                  <a:moveTo>
                    <a:pt x="272186" y="79552"/>
                  </a:moveTo>
                  <a:lnTo>
                    <a:pt x="271424" y="77876"/>
                  </a:lnTo>
                  <a:lnTo>
                    <a:pt x="270776" y="75133"/>
                  </a:lnTo>
                  <a:lnTo>
                    <a:pt x="270662" y="71323"/>
                  </a:lnTo>
                  <a:lnTo>
                    <a:pt x="270662" y="63855"/>
                  </a:lnTo>
                  <a:lnTo>
                    <a:pt x="270662" y="44653"/>
                  </a:lnTo>
                  <a:lnTo>
                    <a:pt x="270662" y="31546"/>
                  </a:lnTo>
                  <a:lnTo>
                    <a:pt x="270662" y="28803"/>
                  </a:lnTo>
                  <a:lnTo>
                    <a:pt x="269049" y="18745"/>
                  </a:lnTo>
                  <a:lnTo>
                    <a:pt x="268452" y="15036"/>
                  </a:lnTo>
                  <a:lnTo>
                    <a:pt x="262166" y="6172"/>
                  </a:lnTo>
                  <a:lnTo>
                    <a:pt x="252272" y="1409"/>
                  </a:lnTo>
                  <a:lnTo>
                    <a:pt x="239268" y="0"/>
                  </a:lnTo>
                  <a:lnTo>
                    <a:pt x="230047" y="533"/>
                  </a:lnTo>
                  <a:lnTo>
                    <a:pt x="221399" y="1993"/>
                  </a:lnTo>
                  <a:lnTo>
                    <a:pt x="213372" y="4178"/>
                  </a:lnTo>
                  <a:lnTo>
                    <a:pt x="206044" y="6858"/>
                  </a:lnTo>
                  <a:lnTo>
                    <a:pt x="210616" y="24841"/>
                  </a:lnTo>
                  <a:lnTo>
                    <a:pt x="218846" y="21336"/>
                  </a:lnTo>
                  <a:lnTo>
                    <a:pt x="226466" y="18745"/>
                  </a:lnTo>
                  <a:lnTo>
                    <a:pt x="242316" y="18745"/>
                  </a:lnTo>
                  <a:lnTo>
                    <a:pt x="246735" y="21945"/>
                  </a:lnTo>
                  <a:lnTo>
                    <a:pt x="246735" y="31546"/>
                  </a:lnTo>
                  <a:lnTo>
                    <a:pt x="246735" y="45415"/>
                  </a:lnTo>
                  <a:lnTo>
                    <a:pt x="246735" y="58674"/>
                  </a:lnTo>
                  <a:lnTo>
                    <a:pt x="242925" y="61569"/>
                  </a:lnTo>
                  <a:lnTo>
                    <a:pt x="238506" y="63855"/>
                  </a:lnTo>
                  <a:lnTo>
                    <a:pt x="229209" y="63855"/>
                  </a:lnTo>
                  <a:lnTo>
                    <a:pt x="225856" y="61112"/>
                  </a:lnTo>
                  <a:lnTo>
                    <a:pt x="225856" y="48006"/>
                  </a:lnTo>
                  <a:lnTo>
                    <a:pt x="229362" y="44653"/>
                  </a:lnTo>
                  <a:lnTo>
                    <a:pt x="242620" y="44653"/>
                  </a:lnTo>
                  <a:lnTo>
                    <a:pt x="244449" y="44958"/>
                  </a:lnTo>
                  <a:lnTo>
                    <a:pt x="246735" y="45415"/>
                  </a:lnTo>
                  <a:lnTo>
                    <a:pt x="246735" y="31546"/>
                  </a:lnTo>
                  <a:lnTo>
                    <a:pt x="242925" y="31089"/>
                  </a:lnTo>
                  <a:lnTo>
                    <a:pt x="238810" y="30937"/>
                  </a:lnTo>
                  <a:lnTo>
                    <a:pt x="235915" y="30937"/>
                  </a:lnTo>
                  <a:lnTo>
                    <a:pt x="220700" y="32715"/>
                  </a:lnTo>
                  <a:lnTo>
                    <a:pt x="210121" y="37846"/>
                  </a:lnTo>
                  <a:lnTo>
                    <a:pt x="203936" y="46050"/>
                  </a:lnTo>
                  <a:lnTo>
                    <a:pt x="201930" y="56997"/>
                  </a:lnTo>
                  <a:lnTo>
                    <a:pt x="203682" y="67487"/>
                  </a:lnTo>
                  <a:lnTo>
                    <a:pt x="208534" y="75133"/>
                  </a:lnTo>
                  <a:lnTo>
                    <a:pt x="215887" y="79794"/>
                  </a:lnTo>
                  <a:lnTo>
                    <a:pt x="225094" y="81381"/>
                  </a:lnTo>
                  <a:lnTo>
                    <a:pt x="233476" y="81381"/>
                  </a:lnTo>
                  <a:lnTo>
                    <a:pt x="241096" y="77876"/>
                  </a:lnTo>
                  <a:lnTo>
                    <a:pt x="247040" y="71323"/>
                  </a:lnTo>
                  <a:lnTo>
                    <a:pt x="247497" y="76504"/>
                  </a:lnTo>
                  <a:lnTo>
                    <a:pt x="248259" y="78333"/>
                  </a:lnTo>
                  <a:lnTo>
                    <a:pt x="249021" y="79552"/>
                  </a:lnTo>
                  <a:lnTo>
                    <a:pt x="272186" y="79552"/>
                  </a:lnTo>
                  <a:close/>
                </a:path>
                <a:path w="481964" h="111759">
                  <a:moveTo>
                    <a:pt x="362864" y="39471"/>
                  </a:moveTo>
                  <a:lnTo>
                    <a:pt x="360794" y="22631"/>
                  </a:lnTo>
                  <a:lnTo>
                    <a:pt x="359600" y="20116"/>
                  </a:lnTo>
                  <a:lnTo>
                    <a:pt x="355511" y="11430"/>
                  </a:lnTo>
                  <a:lnTo>
                    <a:pt x="354952" y="10248"/>
                  </a:lnTo>
                  <a:lnTo>
                    <a:pt x="345960" y="2603"/>
                  </a:lnTo>
                  <a:lnTo>
                    <a:pt x="338328" y="901"/>
                  </a:lnTo>
                  <a:lnTo>
                    <a:pt x="338328" y="26212"/>
                  </a:lnTo>
                  <a:lnTo>
                    <a:pt x="338328" y="41148"/>
                  </a:lnTo>
                  <a:lnTo>
                    <a:pt x="337299" y="51003"/>
                  </a:lnTo>
                  <a:lnTo>
                    <a:pt x="334467" y="57658"/>
                  </a:lnTo>
                  <a:lnTo>
                    <a:pt x="330161" y="61442"/>
                  </a:lnTo>
                  <a:lnTo>
                    <a:pt x="324764" y="62636"/>
                  </a:lnTo>
                  <a:lnTo>
                    <a:pt x="320649" y="62636"/>
                  </a:lnTo>
                  <a:lnTo>
                    <a:pt x="316687" y="60807"/>
                  </a:lnTo>
                  <a:lnTo>
                    <a:pt x="311962" y="56388"/>
                  </a:lnTo>
                  <a:lnTo>
                    <a:pt x="311962" y="26670"/>
                  </a:lnTo>
                  <a:lnTo>
                    <a:pt x="316839" y="21945"/>
                  </a:lnTo>
                  <a:lnTo>
                    <a:pt x="320954" y="20116"/>
                  </a:lnTo>
                  <a:lnTo>
                    <a:pt x="332841" y="20116"/>
                  </a:lnTo>
                  <a:lnTo>
                    <a:pt x="338328" y="26212"/>
                  </a:lnTo>
                  <a:lnTo>
                    <a:pt x="338328" y="901"/>
                  </a:lnTo>
                  <a:lnTo>
                    <a:pt x="334365" y="0"/>
                  </a:lnTo>
                  <a:lnTo>
                    <a:pt x="325374" y="0"/>
                  </a:lnTo>
                  <a:lnTo>
                    <a:pt x="318058" y="4114"/>
                  </a:lnTo>
                  <a:lnTo>
                    <a:pt x="311962" y="11430"/>
                  </a:lnTo>
                  <a:lnTo>
                    <a:pt x="311962" y="1828"/>
                  </a:lnTo>
                  <a:lnTo>
                    <a:pt x="287426" y="1828"/>
                  </a:lnTo>
                  <a:lnTo>
                    <a:pt x="287426" y="111556"/>
                  </a:lnTo>
                  <a:lnTo>
                    <a:pt x="311962" y="111556"/>
                  </a:lnTo>
                  <a:lnTo>
                    <a:pt x="311962" y="70866"/>
                  </a:lnTo>
                  <a:lnTo>
                    <a:pt x="317754" y="78486"/>
                  </a:lnTo>
                  <a:lnTo>
                    <a:pt x="324612" y="81381"/>
                  </a:lnTo>
                  <a:lnTo>
                    <a:pt x="332232" y="81381"/>
                  </a:lnTo>
                  <a:lnTo>
                    <a:pt x="360476" y="57531"/>
                  </a:lnTo>
                  <a:lnTo>
                    <a:pt x="362864" y="39471"/>
                  </a:lnTo>
                  <a:close/>
                </a:path>
                <a:path w="481964" h="111759">
                  <a:moveTo>
                    <a:pt x="447294" y="53949"/>
                  </a:moveTo>
                  <a:lnTo>
                    <a:pt x="445503" y="44500"/>
                  </a:lnTo>
                  <a:lnTo>
                    <a:pt x="445173" y="42748"/>
                  </a:lnTo>
                  <a:lnTo>
                    <a:pt x="439039" y="34747"/>
                  </a:lnTo>
                  <a:lnTo>
                    <a:pt x="429221" y="29946"/>
                  </a:lnTo>
                  <a:lnTo>
                    <a:pt x="423214" y="29222"/>
                  </a:lnTo>
                  <a:lnTo>
                    <a:pt x="423214" y="47548"/>
                  </a:lnTo>
                  <a:lnTo>
                    <a:pt x="423214" y="61112"/>
                  </a:lnTo>
                  <a:lnTo>
                    <a:pt x="419404" y="64312"/>
                  </a:lnTo>
                  <a:lnTo>
                    <a:pt x="400964" y="64312"/>
                  </a:lnTo>
                  <a:lnTo>
                    <a:pt x="400964" y="44500"/>
                  </a:lnTo>
                  <a:lnTo>
                    <a:pt x="419404" y="44500"/>
                  </a:lnTo>
                  <a:lnTo>
                    <a:pt x="423214" y="47548"/>
                  </a:lnTo>
                  <a:lnTo>
                    <a:pt x="423214" y="29222"/>
                  </a:lnTo>
                  <a:lnTo>
                    <a:pt x="416052" y="28346"/>
                  </a:lnTo>
                  <a:lnTo>
                    <a:pt x="400964" y="28346"/>
                  </a:lnTo>
                  <a:lnTo>
                    <a:pt x="400964" y="1828"/>
                  </a:lnTo>
                  <a:lnTo>
                    <a:pt x="376885" y="1828"/>
                  </a:lnTo>
                  <a:lnTo>
                    <a:pt x="376885" y="79552"/>
                  </a:lnTo>
                  <a:lnTo>
                    <a:pt x="414528" y="79552"/>
                  </a:lnTo>
                  <a:lnTo>
                    <a:pt x="428320" y="77978"/>
                  </a:lnTo>
                  <a:lnTo>
                    <a:pt x="438619" y="73202"/>
                  </a:lnTo>
                  <a:lnTo>
                    <a:pt x="445058" y="65214"/>
                  </a:lnTo>
                  <a:lnTo>
                    <a:pt x="445236" y="64312"/>
                  </a:lnTo>
                  <a:lnTo>
                    <a:pt x="447294" y="53949"/>
                  </a:lnTo>
                  <a:close/>
                </a:path>
                <a:path w="481964" h="111759">
                  <a:moveTo>
                    <a:pt x="481888" y="1828"/>
                  </a:moveTo>
                  <a:lnTo>
                    <a:pt x="457809" y="1828"/>
                  </a:lnTo>
                  <a:lnTo>
                    <a:pt x="457809" y="79552"/>
                  </a:lnTo>
                  <a:lnTo>
                    <a:pt x="481888" y="79552"/>
                  </a:lnTo>
                  <a:lnTo>
                    <a:pt x="481888" y="1828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4501" y="784576"/>
            <a:ext cx="822775" cy="5625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2957813"/>
            <a:ext cx="5361305" cy="4602480"/>
          </a:xfrm>
          <a:custGeom>
            <a:avLst/>
            <a:gdLst/>
            <a:ahLst/>
            <a:cxnLst/>
            <a:rect l="l" t="t" r="r" b="b"/>
            <a:pathLst>
              <a:path w="5361305" h="4602480">
                <a:moveTo>
                  <a:pt x="0" y="4602186"/>
                </a:moveTo>
                <a:lnTo>
                  <a:pt x="0" y="0"/>
                </a:lnTo>
                <a:lnTo>
                  <a:pt x="5361070" y="0"/>
                </a:lnTo>
                <a:lnTo>
                  <a:pt x="5361070" y="4602186"/>
                </a:lnTo>
                <a:lnTo>
                  <a:pt x="0" y="4602186"/>
                </a:lnTo>
                <a:close/>
              </a:path>
            </a:pathLst>
          </a:custGeom>
          <a:solidFill>
            <a:srgbClr val="1D8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661" y="1598900"/>
            <a:ext cx="2107228" cy="8549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3290" y="1751299"/>
            <a:ext cx="1158998" cy="10881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39974" y="1950036"/>
            <a:ext cx="2442845" cy="107314"/>
            <a:chOff x="539974" y="1950036"/>
            <a:chExt cx="2442845" cy="107314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974" y="1950036"/>
              <a:ext cx="2416792" cy="1069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69337" y="202044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1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42033" y="2145574"/>
            <a:ext cx="2355215" cy="260350"/>
            <a:chOff x="542033" y="2145574"/>
            <a:chExt cx="2355215" cy="260350"/>
          </a:xfrm>
        </p:grpSpPr>
        <p:sp>
          <p:nvSpPr>
            <p:cNvPr id="14" name="object 14"/>
            <p:cNvSpPr/>
            <p:nvPr/>
          </p:nvSpPr>
          <p:spPr>
            <a:xfrm>
              <a:off x="542033" y="2145574"/>
              <a:ext cx="52705" cy="83820"/>
            </a:xfrm>
            <a:custGeom>
              <a:avLst/>
              <a:gdLst/>
              <a:ahLst/>
              <a:cxnLst/>
              <a:rect l="l" t="t" r="r" b="b"/>
              <a:pathLst>
                <a:path w="52704" h="83819">
                  <a:moveTo>
                    <a:pt x="26172" y="0"/>
                  </a:moveTo>
                  <a:lnTo>
                    <a:pt x="18353" y="942"/>
                  </a:lnTo>
                  <a:lnTo>
                    <a:pt x="11371" y="3599"/>
                  </a:lnTo>
                  <a:lnTo>
                    <a:pt x="5246" y="7714"/>
                  </a:lnTo>
                  <a:lnTo>
                    <a:pt x="0" y="13028"/>
                  </a:lnTo>
                  <a:lnTo>
                    <a:pt x="3657" y="21603"/>
                  </a:lnTo>
                  <a:lnTo>
                    <a:pt x="9712" y="13831"/>
                  </a:lnTo>
                  <a:lnTo>
                    <a:pt x="16570" y="8914"/>
                  </a:lnTo>
                  <a:lnTo>
                    <a:pt x="34747" y="8914"/>
                  </a:lnTo>
                  <a:lnTo>
                    <a:pt x="40233" y="14972"/>
                  </a:lnTo>
                  <a:lnTo>
                    <a:pt x="40233" y="23774"/>
                  </a:lnTo>
                  <a:lnTo>
                    <a:pt x="38141" y="33305"/>
                  </a:lnTo>
                  <a:lnTo>
                    <a:pt x="31302" y="44476"/>
                  </a:lnTo>
                  <a:lnTo>
                    <a:pt x="18870" y="58411"/>
                  </a:lnTo>
                  <a:lnTo>
                    <a:pt x="0" y="76236"/>
                  </a:lnTo>
                  <a:lnTo>
                    <a:pt x="0" y="83667"/>
                  </a:lnTo>
                  <a:lnTo>
                    <a:pt x="52463" y="83667"/>
                  </a:lnTo>
                  <a:lnTo>
                    <a:pt x="52463" y="75096"/>
                  </a:lnTo>
                  <a:lnTo>
                    <a:pt x="14516" y="75096"/>
                  </a:lnTo>
                  <a:lnTo>
                    <a:pt x="31177" y="58644"/>
                  </a:lnTo>
                  <a:lnTo>
                    <a:pt x="42204" y="45247"/>
                  </a:lnTo>
                  <a:lnTo>
                    <a:pt x="48302" y="33801"/>
                  </a:lnTo>
                  <a:lnTo>
                    <a:pt x="50177" y="23201"/>
                  </a:lnTo>
                  <a:lnTo>
                    <a:pt x="48452" y="13597"/>
                  </a:lnTo>
                  <a:lnTo>
                    <a:pt x="43576" y="6285"/>
                  </a:lnTo>
                  <a:lnTo>
                    <a:pt x="35999" y="1632"/>
                  </a:lnTo>
                  <a:lnTo>
                    <a:pt x="26172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5003" y="2146946"/>
              <a:ext cx="2352092" cy="25870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32108" y="1180180"/>
            <a:ext cx="4583084" cy="314352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14392" y="3435482"/>
            <a:ext cx="1816773" cy="3582738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560009" y="515471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728503" y="5119750"/>
            <a:ext cx="2026920" cy="713105"/>
            <a:chOff x="728503" y="5119750"/>
            <a:chExt cx="2026920" cy="713105"/>
          </a:xfrm>
        </p:grpSpPr>
        <p:sp>
          <p:nvSpPr>
            <p:cNvPr id="20" name="object 20"/>
            <p:cNvSpPr/>
            <p:nvPr/>
          </p:nvSpPr>
          <p:spPr>
            <a:xfrm>
              <a:off x="2425539" y="5344387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4" y="0"/>
                  </a:lnTo>
                  <a:lnTo>
                    <a:pt x="4571" y="2743"/>
                  </a:lnTo>
                  <a:lnTo>
                    <a:pt x="4571" y="9942"/>
                  </a:lnTo>
                  <a:lnTo>
                    <a:pt x="7315" y="12686"/>
                  </a:lnTo>
                  <a:lnTo>
                    <a:pt x="11544" y="12686"/>
                  </a:lnTo>
                  <a:lnTo>
                    <a:pt x="10515" y="17031"/>
                  </a:lnTo>
                  <a:lnTo>
                    <a:pt x="7541" y="22061"/>
                  </a:lnTo>
                  <a:lnTo>
                    <a:pt x="0" y="26517"/>
                  </a:lnTo>
                  <a:lnTo>
                    <a:pt x="5029" y="30862"/>
                  </a:lnTo>
                  <a:lnTo>
                    <a:pt x="15659" y="24116"/>
                  </a:lnTo>
                  <a:lnTo>
                    <a:pt x="18859" y="16001"/>
                  </a:lnTo>
                  <a:lnTo>
                    <a:pt x="18859" y="3542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8503" y="5119750"/>
              <a:ext cx="1980168" cy="71269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722845" y="5621636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5" h="8254">
                  <a:moveTo>
                    <a:pt x="32115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32115" y="7658"/>
                  </a:lnTo>
                  <a:lnTo>
                    <a:pt x="32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56192" y="3462231"/>
            <a:ext cx="2212340" cy="413384"/>
            <a:chOff x="556192" y="3462231"/>
            <a:chExt cx="2212340" cy="413384"/>
          </a:xfrm>
        </p:grpSpPr>
        <p:sp>
          <p:nvSpPr>
            <p:cNvPr id="24" name="object 24"/>
            <p:cNvSpPr/>
            <p:nvPr/>
          </p:nvSpPr>
          <p:spPr>
            <a:xfrm>
              <a:off x="2667762" y="3506464"/>
              <a:ext cx="100965" cy="8890"/>
            </a:xfrm>
            <a:custGeom>
              <a:avLst/>
              <a:gdLst/>
              <a:ahLst/>
              <a:cxnLst/>
              <a:rect l="l" t="t" r="r" b="b"/>
              <a:pathLst>
                <a:path w="100964" h="8889">
                  <a:moveTo>
                    <a:pt x="100583" y="0"/>
                  </a:moveTo>
                  <a:lnTo>
                    <a:pt x="0" y="0"/>
                  </a:lnTo>
                  <a:lnTo>
                    <a:pt x="0" y="8571"/>
                  </a:lnTo>
                  <a:lnTo>
                    <a:pt x="100583" y="8571"/>
                  </a:lnTo>
                  <a:lnTo>
                    <a:pt x="1005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6192" y="3462231"/>
              <a:ext cx="2091599" cy="412926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54591" y="3943885"/>
            <a:ext cx="2193900" cy="54086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4134" y="4770442"/>
            <a:ext cx="2249420" cy="260529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560009" y="596122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726328" y="5926255"/>
            <a:ext cx="2069464" cy="260985"/>
            <a:chOff x="726328" y="5926255"/>
            <a:chExt cx="2069464" cy="260985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6328" y="5926255"/>
              <a:ext cx="2043144" cy="2554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31926" y="5998496"/>
              <a:ext cx="2063750" cy="188595"/>
            </a:xfrm>
            <a:custGeom>
              <a:avLst/>
              <a:gdLst/>
              <a:ahLst/>
              <a:cxnLst/>
              <a:rect l="l" t="t" r="r" b="b"/>
              <a:pathLst>
                <a:path w="2063750" h="188595">
                  <a:moveTo>
                    <a:pt x="81381" y="105994"/>
                  </a:moveTo>
                  <a:lnTo>
                    <a:pt x="71551" y="105994"/>
                  </a:lnTo>
                  <a:lnTo>
                    <a:pt x="71551" y="156514"/>
                  </a:lnTo>
                  <a:lnTo>
                    <a:pt x="45605" y="156514"/>
                  </a:lnTo>
                  <a:lnTo>
                    <a:pt x="45605" y="105994"/>
                  </a:lnTo>
                  <a:lnTo>
                    <a:pt x="35775" y="105994"/>
                  </a:lnTo>
                  <a:lnTo>
                    <a:pt x="35775" y="156514"/>
                  </a:lnTo>
                  <a:lnTo>
                    <a:pt x="9829" y="156514"/>
                  </a:lnTo>
                  <a:lnTo>
                    <a:pt x="9829" y="105994"/>
                  </a:lnTo>
                  <a:lnTo>
                    <a:pt x="0" y="105994"/>
                  </a:lnTo>
                  <a:lnTo>
                    <a:pt x="0" y="164287"/>
                  </a:lnTo>
                  <a:lnTo>
                    <a:pt x="81381" y="164287"/>
                  </a:lnTo>
                  <a:lnTo>
                    <a:pt x="81381" y="105994"/>
                  </a:lnTo>
                  <a:close/>
                </a:path>
                <a:path w="2063750" h="188595">
                  <a:moveTo>
                    <a:pt x="145732" y="146227"/>
                  </a:moveTo>
                  <a:lnTo>
                    <a:pt x="144246" y="138290"/>
                  </a:lnTo>
                  <a:lnTo>
                    <a:pt x="142201" y="135597"/>
                  </a:lnTo>
                  <a:lnTo>
                    <a:pt x="139979" y="132651"/>
                  </a:lnTo>
                  <a:lnTo>
                    <a:pt x="135902" y="130644"/>
                  </a:lnTo>
                  <a:lnTo>
                    <a:pt x="135902" y="138912"/>
                  </a:lnTo>
                  <a:lnTo>
                    <a:pt x="135902" y="153771"/>
                  </a:lnTo>
                  <a:lnTo>
                    <a:pt x="131559" y="157086"/>
                  </a:lnTo>
                  <a:lnTo>
                    <a:pt x="108699" y="157086"/>
                  </a:lnTo>
                  <a:lnTo>
                    <a:pt x="108699" y="135597"/>
                  </a:lnTo>
                  <a:lnTo>
                    <a:pt x="131559" y="135597"/>
                  </a:lnTo>
                  <a:lnTo>
                    <a:pt x="135902" y="138912"/>
                  </a:lnTo>
                  <a:lnTo>
                    <a:pt x="135902" y="130644"/>
                  </a:lnTo>
                  <a:lnTo>
                    <a:pt x="133146" y="129286"/>
                  </a:lnTo>
                  <a:lnTo>
                    <a:pt x="124015" y="128168"/>
                  </a:lnTo>
                  <a:lnTo>
                    <a:pt x="108699" y="128168"/>
                  </a:lnTo>
                  <a:lnTo>
                    <a:pt x="108699" y="105994"/>
                  </a:lnTo>
                  <a:lnTo>
                    <a:pt x="98869" y="105994"/>
                  </a:lnTo>
                  <a:lnTo>
                    <a:pt x="98869" y="164287"/>
                  </a:lnTo>
                  <a:lnTo>
                    <a:pt x="123444" y="164287"/>
                  </a:lnTo>
                  <a:lnTo>
                    <a:pt x="132803" y="163169"/>
                  </a:lnTo>
                  <a:lnTo>
                    <a:pt x="139814" y="159804"/>
                  </a:lnTo>
                  <a:lnTo>
                    <a:pt x="141935" y="157086"/>
                  </a:lnTo>
                  <a:lnTo>
                    <a:pt x="144208" y="154165"/>
                  </a:lnTo>
                  <a:lnTo>
                    <a:pt x="145732" y="146227"/>
                  </a:lnTo>
                  <a:close/>
                </a:path>
                <a:path w="2063750" h="188595">
                  <a:moveTo>
                    <a:pt x="168935" y="105994"/>
                  </a:moveTo>
                  <a:lnTo>
                    <a:pt x="159334" y="105994"/>
                  </a:lnTo>
                  <a:lnTo>
                    <a:pt x="159334" y="164287"/>
                  </a:lnTo>
                  <a:lnTo>
                    <a:pt x="168935" y="164287"/>
                  </a:lnTo>
                  <a:lnTo>
                    <a:pt x="168935" y="105994"/>
                  </a:lnTo>
                  <a:close/>
                </a:path>
                <a:path w="2063750" h="188595">
                  <a:moveTo>
                    <a:pt x="223456" y="105994"/>
                  </a:moveTo>
                  <a:lnTo>
                    <a:pt x="187794" y="105994"/>
                  </a:lnTo>
                  <a:lnTo>
                    <a:pt x="187794" y="129768"/>
                  </a:lnTo>
                  <a:lnTo>
                    <a:pt x="178879" y="129768"/>
                  </a:lnTo>
                  <a:lnTo>
                    <a:pt x="178879" y="137198"/>
                  </a:lnTo>
                  <a:lnTo>
                    <a:pt x="187794" y="137198"/>
                  </a:lnTo>
                  <a:lnTo>
                    <a:pt x="187794" y="164287"/>
                  </a:lnTo>
                  <a:lnTo>
                    <a:pt x="197624" y="164287"/>
                  </a:lnTo>
                  <a:lnTo>
                    <a:pt x="197624" y="137198"/>
                  </a:lnTo>
                  <a:lnTo>
                    <a:pt x="214312" y="137198"/>
                  </a:lnTo>
                  <a:lnTo>
                    <a:pt x="214312" y="129768"/>
                  </a:lnTo>
                  <a:lnTo>
                    <a:pt x="197624" y="129768"/>
                  </a:lnTo>
                  <a:lnTo>
                    <a:pt x="197624" y="113995"/>
                  </a:lnTo>
                  <a:lnTo>
                    <a:pt x="223456" y="113995"/>
                  </a:lnTo>
                  <a:lnTo>
                    <a:pt x="223456" y="105994"/>
                  </a:lnTo>
                  <a:close/>
                </a:path>
                <a:path w="2063750" h="188595">
                  <a:moveTo>
                    <a:pt x="277977" y="164287"/>
                  </a:moveTo>
                  <a:lnTo>
                    <a:pt x="277406" y="162801"/>
                  </a:lnTo>
                  <a:lnTo>
                    <a:pt x="276834" y="159943"/>
                  </a:lnTo>
                  <a:lnTo>
                    <a:pt x="276834" y="156972"/>
                  </a:lnTo>
                  <a:lnTo>
                    <a:pt x="276834" y="135140"/>
                  </a:lnTo>
                  <a:lnTo>
                    <a:pt x="276834" y="129082"/>
                  </a:lnTo>
                  <a:lnTo>
                    <a:pt x="276834" y="124282"/>
                  </a:lnTo>
                  <a:lnTo>
                    <a:pt x="275488" y="115087"/>
                  </a:lnTo>
                  <a:lnTo>
                    <a:pt x="273977" y="112737"/>
                  </a:lnTo>
                  <a:lnTo>
                    <a:pt x="271589" y="109004"/>
                  </a:lnTo>
                  <a:lnTo>
                    <a:pt x="265404" y="105651"/>
                  </a:lnTo>
                  <a:lnTo>
                    <a:pt x="257175" y="104622"/>
                  </a:lnTo>
                  <a:lnTo>
                    <a:pt x="248031" y="104622"/>
                  </a:lnTo>
                  <a:lnTo>
                    <a:pt x="240030" y="107480"/>
                  </a:lnTo>
                  <a:lnTo>
                    <a:pt x="233743" y="110909"/>
                  </a:lnTo>
                  <a:lnTo>
                    <a:pt x="236258" y="118681"/>
                  </a:lnTo>
                  <a:lnTo>
                    <a:pt x="242430" y="115138"/>
                  </a:lnTo>
                  <a:lnTo>
                    <a:pt x="248602" y="112737"/>
                  </a:lnTo>
                  <a:lnTo>
                    <a:pt x="263232" y="112737"/>
                  </a:lnTo>
                  <a:lnTo>
                    <a:pt x="267233" y="116052"/>
                  </a:lnTo>
                  <a:lnTo>
                    <a:pt x="267233" y="129082"/>
                  </a:lnTo>
                  <a:lnTo>
                    <a:pt x="267233" y="135940"/>
                  </a:lnTo>
                  <a:lnTo>
                    <a:pt x="267233" y="149885"/>
                  </a:lnTo>
                  <a:lnTo>
                    <a:pt x="262775" y="154228"/>
                  </a:lnTo>
                  <a:lnTo>
                    <a:pt x="256946" y="157886"/>
                  </a:lnTo>
                  <a:lnTo>
                    <a:pt x="244259" y="157886"/>
                  </a:lnTo>
                  <a:lnTo>
                    <a:pt x="240030" y="154228"/>
                  </a:lnTo>
                  <a:lnTo>
                    <a:pt x="240030" y="139141"/>
                  </a:lnTo>
                  <a:lnTo>
                    <a:pt x="244830" y="135140"/>
                  </a:lnTo>
                  <a:lnTo>
                    <a:pt x="260604" y="135140"/>
                  </a:lnTo>
                  <a:lnTo>
                    <a:pt x="262547" y="135255"/>
                  </a:lnTo>
                  <a:lnTo>
                    <a:pt x="267233" y="135940"/>
                  </a:lnTo>
                  <a:lnTo>
                    <a:pt x="267233" y="129082"/>
                  </a:lnTo>
                  <a:lnTo>
                    <a:pt x="263118" y="128511"/>
                  </a:lnTo>
                  <a:lnTo>
                    <a:pt x="260146" y="128397"/>
                  </a:lnTo>
                  <a:lnTo>
                    <a:pt x="257746" y="128397"/>
                  </a:lnTo>
                  <a:lnTo>
                    <a:pt x="245516" y="129692"/>
                  </a:lnTo>
                  <a:lnTo>
                    <a:pt x="237020" y="133502"/>
                  </a:lnTo>
                  <a:lnTo>
                    <a:pt x="232041" y="139636"/>
                  </a:lnTo>
                  <a:lnTo>
                    <a:pt x="230428" y="147942"/>
                  </a:lnTo>
                  <a:lnTo>
                    <a:pt x="230428" y="159600"/>
                  </a:lnTo>
                  <a:lnTo>
                    <a:pt x="237858" y="165658"/>
                  </a:lnTo>
                  <a:lnTo>
                    <a:pt x="255574" y="165658"/>
                  </a:lnTo>
                  <a:lnTo>
                    <a:pt x="262318" y="162344"/>
                  </a:lnTo>
                  <a:lnTo>
                    <a:pt x="266496" y="157886"/>
                  </a:lnTo>
                  <a:lnTo>
                    <a:pt x="267347" y="156972"/>
                  </a:lnTo>
                  <a:lnTo>
                    <a:pt x="267576" y="161429"/>
                  </a:lnTo>
                  <a:lnTo>
                    <a:pt x="268147" y="163258"/>
                  </a:lnTo>
                  <a:lnTo>
                    <a:pt x="268719" y="164287"/>
                  </a:lnTo>
                  <a:lnTo>
                    <a:pt x="277977" y="164287"/>
                  </a:lnTo>
                  <a:close/>
                </a:path>
                <a:path w="2063750" h="188595">
                  <a:moveTo>
                    <a:pt x="344957" y="134569"/>
                  </a:moveTo>
                  <a:lnTo>
                    <a:pt x="343268" y="121640"/>
                  </a:lnTo>
                  <a:lnTo>
                    <a:pt x="339051" y="113195"/>
                  </a:lnTo>
                  <a:lnTo>
                    <a:pt x="338582" y="112268"/>
                  </a:lnTo>
                  <a:lnTo>
                    <a:pt x="335127" y="109499"/>
                  </a:lnTo>
                  <a:lnTo>
                    <a:pt x="335127" y="135255"/>
                  </a:lnTo>
                  <a:lnTo>
                    <a:pt x="333997" y="145148"/>
                  </a:lnTo>
                  <a:lnTo>
                    <a:pt x="330809" y="152095"/>
                  </a:lnTo>
                  <a:lnTo>
                    <a:pt x="325869" y="156197"/>
                  </a:lnTo>
                  <a:lnTo>
                    <a:pt x="319468" y="157543"/>
                  </a:lnTo>
                  <a:lnTo>
                    <a:pt x="313524" y="157543"/>
                  </a:lnTo>
                  <a:lnTo>
                    <a:pt x="312420" y="156972"/>
                  </a:lnTo>
                  <a:lnTo>
                    <a:pt x="308038" y="154686"/>
                  </a:lnTo>
                  <a:lnTo>
                    <a:pt x="303352" y="149313"/>
                  </a:lnTo>
                  <a:lnTo>
                    <a:pt x="303352" y="121996"/>
                  </a:lnTo>
                  <a:lnTo>
                    <a:pt x="308267" y="116509"/>
                  </a:lnTo>
                  <a:lnTo>
                    <a:pt x="312051" y="114223"/>
                  </a:lnTo>
                  <a:lnTo>
                    <a:pt x="313753" y="113195"/>
                  </a:lnTo>
                  <a:lnTo>
                    <a:pt x="319925" y="113195"/>
                  </a:lnTo>
                  <a:lnTo>
                    <a:pt x="326161" y="114541"/>
                  </a:lnTo>
                  <a:lnTo>
                    <a:pt x="330962" y="118605"/>
                  </a:lnTo>
                  <a:lnTo>
                    <a:pt x="334035" y="125488"/>
                  </a:lnTo>
                  <a:lnTo>
                    <a:pt x="335127" y="135255"/>
                  </a:lnTo>
                  <a:lnTo>
                    <a:pt x="335127" y="109499"/>
                  </a:lnTo>
                  <a:lnTo>
                    <a:pt x="331457" y="106553"/>
                  </a:lnTo>
                  <a:lnTo>
                    <a:pt x="322440" y="104622"/>
                  </a:lnTo>
                  <a:lnTo>
                    <a:pt x="314782" y="104622"/>
                  </a:lnTo>
                  <a:lnTo>
                    <a:pt x="308381" y="108280"/>
                  </a:lnTo>
                  <a:lnTo>
                    <a:pt x="303352" y="114223"/>
                  </a:lnTo>
                  <a:lnTo>
                    <a:pt x="303352" y="105994"/>
                  </a:lnTo>
                  <a:lnTo>
                    <a:pt x="293522" y="105994"/>
                  </a:lnTo>
                  <a:lnTo>
                    <a:pt x="293522" y="188290"/>
                  </a:lnTo>
                  <a:lnTo>
                    <a:pt x="303352" y="188290"/>
                  </a:lnTo>
                  <a:lnTo>
                    <a:pt x="303352" y="156972"/>
                  </a:lnTo>
                  <a:lnTo>
                    <a:pt x="308381" y="162801"/>
                  </a:lnTo>
                  <a:lnTo>
                    <a:pt x="314096" y="165658"/>
                  </a:lnTo>
                  <a:lnTo>
                    <a:pt x="321068" y="165658"/>
                  </a:lnTo>
                  <a:lnTo>
                    <a:pt x="330492" y="163677"/>
                  </a:lnTo>
                  <a:lnTo>
                    <a:pt x="338074" y="157784"/>
                  </a:lnTo>
                  <a:lnTo>
                    <a:pt x="338201" y="157543"/>
                  </a:lnTo>
                  <a:lnTo>
                    <a:pt x="343128" y="148056"/>
                  </a:lnTo>
                  <a:lnTo>
                    <a:pt x="344957" y="134569"/>
                  </a:lnTo>
                  <a:close/>
                </a:path>
                <a:path w="2063750" h="188595">
                  <a:moveTo>
                    <a:pt x="427824" y="164287"/>
                  </a:moveTo>
                  <a:lnTo>
                    <a:pt x="422452" y="105994"/>
                  </a:lnTo>
                  <a:lnTo>
                    <a:pt x="411022" y="105994"/>
                  </a:lnTo>
                  <a:lnTo>
                    <a:pt x="393992" y="149656"/>
                  </a:lnTo>
                  <a:lnTo>
                    <a:pt x="392734" y="154343"/>
                  </a:lnTo>
                  <a:lnTo>
                    <a:pt x="392506" y="154343"/>
                  </a:lnTo>
                  <a:lnTo>
                    <a:pt x="391363" y="149656"/>
                  </a:lnTo>
                  <a:lnTo>
                    <a:pt x="374675" y="105994"/>
                  </a:lnTo>
                  <a:lnTo>
                    <a:pt x="363131" y="105994"/>
                  </a:lnTo>
                  <a:lnTo>
                    <a:pt x="357416" y="164287"/>
                  </a:lnTo>
                  <a:lnTo>
                    <a:pt x="366331" y="164287"/>
                  </a:lnTo>
                  <a:lnTo>
                    <a:pt x="369417" y="127025"/>
                  </a:lnTo>
                  <a:lnTo>
                    <a:pt x="369760" y="120053"/>
                  </a:lnTo>
                  <a:lnTo>
                    <a:pt x="369760" y="116395"/>
                  </a:lnTo>
                  <a:lnTo>
                    <a:pt x="369989" y="116395"/>
                  </a:lnTo>
                  <a:lnTo>
                    <a:pt x="370560" y="119938"/>
                  </a:lnTo>
                  <a:lnTo>
                    <a:pt x="388277" y="164287"/>
                  </a:lnTo>
                  <a:lnTo>
                    <a:pt x="396506" y="164287"/>
                  </a:lnTo>
                  <a:lnTo>
                    <a:pt x="412051" y="125653"/>
                  </a:lnTo>
                  <a:lnTo>
                    <a:pt x="414451" y="119024"/>
                  </a:lnTo>
                  <a:lnTo>
                    <a:pt x="414909" y="116395"/>
                  </a:lnTo>
                  <a:lnTo>
                    <a:pt x="415137" y="116395"/>
                  </a:lnTo>
                  <a:lnTo>
                    <a:pt x="415137" y="120053"/>
                  </a:lnTo>
                  <a:lnTo>
                    <a:pt x="415823" y="130911"/>
                  </a:lnTo>
                  <a:lnTo>
                    <a:pt x="418566" y="164287"/>
                  </a:lnTo>
                  <a:lnTo>
                    <a:pt x="427824" y="164287"/>
                  </a:lnTo>
                  <a:close/>
                </a:path>
                <a:path w="2063750" h="188595">
                  <a:moveTo>
                    <a:pt x="487718" y="164287"/>
                  </a:moveTo>
                  <a:lnTo>
                    <a:pt x="487146" y="162801"/>
                  </a:lnTo>
                  <a:lnTo>
                    <a:pt x="486575" y="159943"/>
                  </a:lnTo>
                  <a:lnTo>
                    <a:pt x="486575" y="156972"/>
                  </a:lnTo>
                  <a:lnTo>
                    <a:pt x="486575" y="135140"/>
                  </a:lnTo>
                  <a:lnTo>
                    <a:pt x="486575" y="129082"/>
                  </a:lnTo>
                  <a:lnTo>
                    <a:pt x="486575" y="124282"/>
                  </a:lnTo>
                  <a:lnTo>
                    <a:pt x="485228" y="115087"/>
                  </a:lnTo>
                  <a:lnTo>
                    <a:pt x="483717" y="112737"/>
                  </a:lnTo>
                  <a:lnTo>
                    <a:pt x="481330" y="109004"/>
                  </a:lnTo>
                  <a:lnTo>
                    <a:pt x="475145" y="105651"/>
                  </a:lnTo>
                  <a:lnTo>
                    <a:pt x="466915" y="104622"/>
                  </a:lnTo>
                  <a:lnTo>
                    <a:pt x="457771" y="104622"/>
                  </a:lnTo>
                  <a:lnTo>
                    <a:pt x="449770" y="107480"/>
                  </a:lnTo>
                  <a:lnTo>
                    <a:pt x="443484" y="110909"/>
                  </a:lnTo>
                  <a:lnTo>
                    <a:pt x="445998" y="118681"/>
                  </a:lnTo>
                  <a:lnTo>
                    <a:pt x="452170" y="115138"/>
                  </a:lnTo>
                  <a:lnTo>
                    <a:pt x="458343" y="112737"/>
                  </a:lnTo>
                  <a:lnTo>
                    <a:pt x="472973" y="112737"/>
                  </a:lnTo>
                  <a:lnTo>
                    <a:pt x="476973" y="116052"/>
                  </a:lnTo>
                  <a:lnTo>
                    <a:pt x="476973" y="129082"/>
                  </a:lnTo>
                  <a:lnTo>
                    <a:pt x="476973" y="135940"/>
                  </a:lnTo>
                  <a:lnTo>
                    <a:pt x="476973" y="149885"/>
                  </a:lnTo>
                  <a:lnTo>
                    <a:pt x="472516" y="154228"/>
                  </a:lnTo>
                  <a:lnTo>
                    <a:pt x="466686" y="157886"/>
                  </a:lnTo>
                  <a:lnTo>
                    <a:pt x="453999" y="157886"/>
                  </a:lnTo>
                  <a:lnTo>
                    <a:pt x="449770" y="154228"/>
                  </a:lnTo>
                  <a:lnTo>
                    <a:pt x="449770" y="139141"/>
                  </a:lnTo>
                  <a:lnTo>
                    <a:pt x="454571" y="135140"/>
                  </a:lnTo>
                  <a:lnTo>
                    <a:pt x="470344" y="135140"/>
                  </a:lnTo>
                  <a:lnTo>
                    <a:pt x="472287" y="135255"/>
                  </a:lnTo>
                  <a:lnTo>
                    <a:pt x="476973" y="135940"/>
                  </a:lnTo>
                  <a:lnTo>
                    <a:pt x="476973" y="129082"/>
                  </a:lnTo>
                  <a:lnTo>
                    <a:pt x="472859" y="128511"/>
                  </a:lnTo>
                  <a:lnTo>
                    <a:pt x="469887" y="128397"/>
                  </a:lnTo>
                  <a:lnTo>
                    <a:pt x="467487" y="128397"/>
                  </a:lnTo>
                  <a:lnTo>
                    <a:pt x="455269" y="129692"/>
                  </a:lnTo>
                  <a:lnTo>
                    <a:pt x="446760" y="133502"/>
                  </a:lnTo>
                  <a:lnTo>
                    <a:pt x="441794" y="139636"/>
                  </a:lnTo>
                  <a:lnTo>
                    <a:pt x="440169" y="147942"/>
                  </a:lnTo>
                  <a:lnTo>
                    <a:pt x="440169" y="159600"/>
                  </a:lnTo>
                  <a:lnTo>
                    <a:pt x="447598" y="165658"/>
                  </a:lnTo>
                  <a:lnTo>
                    <a:pt x="465315" y="165658"/>
                  </a:lnTo>
                  <a:lnTo>
                    <a:pt x="472059" y="162344"/>
                  </a:lnTo>
                  <a:lnTo>
                    <a:pt x="476237" y="157886"/>
                  </a:lnTo>
                  <a:lnTo>
                    <a:pt x="477088" y="156972"/>
                  </a:lnTo>
                  <a:lnTo>
                    <a:pt x="477316" y="161429"/>
                  </a:lnTo>
                  <a:lnTo>
                    <a:pt x="477888" y="163258"/>
                  </a:lnTo>
                  <a:lnTo>
                    <a:pt x="478459" y="164287"/>
                  </a:lnTo>
                  <a:lnTo>
                    <a:pt x="487718" y="164287"/>
                  </a:lnTo>
                  <a:close/>
                </a:path>
                <a:path w="2063750" h="188595">
                  <a:moveTo>
                    <a:pt x="584644" y="105994"/>
                  </a:moveTo>
                  <a:lnTo>
                    <a:pt x="574827" y="105994"/>
                  </a:lnTo>
                  <a:lnTo>
                    <a:pt x="574827" y="156514"/>
                  </a:lnTo>
                  <a:lnTo>
                    <a:pt x="548868" y="156514"/>
                  </a:lnTo>
                  <a:lnTo>
                    <a:pt x="548868" y="105994"/>
                  </a:lnTo>
                  <a:lnTo>
                    <a:pt x="539038" y="105994"/>
                  </a:lnTo>
                  <a:lnTo>
                    <a:pt x="539038" y="156514"/>
                  </a:lnTo>
                  <a:lnTo>
                    <a:pt x="513105" y="156514"/>
                  </a:lnTo>
                  <a:lnTo>
                    <a:pt x="513105" y="105994"/>
                  </a:lnTo>
                  <a:lnTo>
                    <a:pt x="503262" y="105994"/>
                  </a:lnTo>
                  <a:lnTo>
                    <a:pt x="503262" y="164287"/>
                  </a:lnTo>
                  <a:lnTo>
                    <a:pt x="584644" y="164287"/>
                  </a:lnTo>
                  <a:lnTo>
                    <a:pt x="584644" y="105994"/>
                  </a:lnTo>
                  <a:close/>
                </a:path>
                <a:path w="2063750" h="188595">
                  <a:moveTo>
                    <a:pt x="649008" y="146227"/>
                  </a:moveTo>
                  <a:lnTo>
                    <a:pt x="647522" y="138290"/>
                  </a:lnTo>
                  <a:lnTo>
                    <a:pt x="645477" y="135597"/>
                  </a:lnTo>
                  <a:lnTo>
                    <a:pt x="643242" y="132651"/>
                  </a:lnTo>
                  <a:lnTo>
                    <a:pt x="639165" y="130644"/>
                  </a:lnTo>
                  <a:lnTo>
                    <a:pt x="639165" y="138912"/>
                  </a:lnTo>
                  <a:lnTo>
                    <a:pt x="639165" y="153771"/>
                  </a:lnTo>
                  <a:lnTo>
                    <a:pt x="634834" y="157086"/>
                  </a:lnTo>
                  <a:lnTo>
                    <a:pt x="611974" y="157086"/>
                  </a:lnTo>
                  <a:lnTo>
                    <a:pt x="611974" y="135597"/>
                  </a:lnTo>
                  <a:lnTo>
                    <a:pt x="634834" y="135597"/>
                  </a:lnTo>
                  <a:lnTo>
                    <a:pt x="639165" y="138912"/>
                  </a:lnTo>
                  <a:lnTo>
                    <a:pt x="639165" y="130644"/>
                  </a:lnTo>
                  <a:lnTo>
                    <a:pt x="636409" y="129286"/>
                  </a:lnTo>
                  <a:lnTo>
                    <a:pt x="627278" y="128168"/>
                  </a:lnTo>
                  <a:lnTo>
                    <a:pt x="611974" y="128168"/>
                  </a:lnTo>
                  <a:lnTo>
                    <a:pt x="611974" y="105994"/>
                  </a:lnTo>
                  <a:lnTo>
                    <a:pt x="602132" y="105994"/>
                  </a:lnTo>
                  <a:lnTo>
                    <a:pt x="602132" y="164287"/>
                  </a:lnTo>
                  <a:lnTo>
                    <a:pt x="626706" y="164287"/>
                  </a:lnTo>
                  <a:lnTo>
                    <a:pt x="636079" y="163169"/>
                  </a:lnTo>
                  <a:lnTo>
                    <a:pt x="643089" y="159804"/>
                  </a:lnTo>
                  <a:lnTo>
                    <a:pt x="645198" y="157086"/>
                  </a:lnTo>
                  <a:lnTo>
                    <a:pt x="647484" y="154165"/>
                  </a:lnTo>
                  <a:lnTo>
                    <a:pt x="649008" y="146227"/>
                  </a:lnTo>
                  <a:close/>
                </a:path>
                <a:path w="2063750" h="188595">
                  <a:moveTo>
                    <a:pt x="672211" y="105994"/>
                  </a:moveTo>
                  <a:lnTo>
                    <a:pt x="662609" y="105994"/>
                  </a:lnTo>
                  <a:lnTo>
                    <a:pt x="662609" y="164287"/>
                  </a:lnTo>
                  <a:lnTo>
                    <a:pt x="672211" y="164287"/>
                  </a:lnTo>
                  <a:lnTo>
                    <a:pt x="672211" y="105994"/>
                  </a:lnTo>
                  <a:close/>
                </a:path>
                <a:path w="2063750" h="188595">
                  <a:moveTo>
                    <a:pt x="738162" y="105994"/>
                  </a:moveTo>
                  <a:lnTo>
                    <a:pt x="698042" y="105994"/>
                  </a:lnTo>
                  <a:lnTo>
                    <a:pt x="697014" y="129565"/>
                  </a:lnTo>
                  <a:lnTo>
                    <a:pt x="695083" y="145440"/>
                  </a:lnTo>
                  <a:lnTo>
                    <a:pt x="691108" y="154393"/>
                  </a:lnTo>
                  <a:lnTo>
                    <a:pt x="683983" y="157200"/>
                  </a:lnTo>
                  <a:lnTo>
                    <a:pt x="681012" y="156972"/>
                  </a:lnTo>
                  <a:lnTo>
                    <a:pt x="681012" y="164744"/>
                  </a:lnTo>
                  <a:lnTo>
                    <a:pt x="683069" y="164973"/>
                  </a:lnTo>
                  <a:lnTo>
                    <a:pt x="684784" y="164973"/>
                  </a:lnTo>
                  <a:lnTo>
                    <a:pt x="695248" y="162623"/>
                  </a:lnTo>
                  <a:lnTo>
                    <a:pt x="701865" y="154444"/>
                  </a:lnTo>
                  <a:lnTo>
                    <a:pt x="705485" y="138785"/>
                  </a:lnTo>
                  <a:lnTo>
                    <a:pt x="706958" y="113995"/>
                  </a:lnTo>
                  <a:lnTo>
                    <a:pt x="728446" y="113995"/>
                  </a:lnTo>
                  <a:lnTo>
                    <a:pt x="728446" y="164287"/>
                  </a:lnTo>
                  <a:lnTo>
                    <a:pt x="738162" y="164287"/>
                  </a:lnTo>
                  <a:lnTo>
                    <a:pt x="738162" y="105994"/>
                  </a:lnTo>
                  <a:close/>
                </a:path>
                <a:path w="2063750" h="188595">
                  <a:moveTo>
                    <a:pt x="802513" y="146227"/>
                  </a:moveTo>
                  <a:lnTo>
                    <a:pt x="801027" y="138290"/>
                  </a:lnTo>
                  <a:lnTo>
                    <a:pt x="798982" y="135597"/>
                  </a:lnTo>
                  <a:lnTo>
                    <a:pt x="796747" y="132651"/>
                  </a:lnTo>
                  <a:lnTo>
                    <a:pt x="792683" y="130657"/>
                  </a:lnTo>
                  <a:lnTo>
                    <a:pt x="792683" y="138912"/>
                  </a:lnTo>
                  <a:lnTo>
                    <a:pt x="792683" y="153771"/>
                  </a:lnTo>
                  <a:lnTo>
                    <a:pt x="788339" y="157086"/>
                  </a:lnTo>
                  <a:lnTo>
                    <a:pt x="765479" y="157086"/>
                  </a:lnTo>
                  <a:lnTo>
                    <a:pt x="765479" y="135597"/>
                  </a:lnTo>
                  <a:lnTo>
                    <a:pt x="788339" y="135597"/>
                  </a:lnTo>
                  <a:lnTo>
                    <a:pt x="792683" y="138912"/>
                  </a:lnTo>
                  <a:lnTo>
                    <a:pt x="792683" y="130657"/>
                  </a:lnTo>
                  <a:lnTo>
                    <a:pt x="789927" y="129286"/>
                  </a:lnTo>
                  <a:lnTo>
                    <a:pt x="780796" y="128168"/>
                  </a:lnTo>
                  <a:lnTo>
                    <a:pt x="765479" y="128168"/>
                  </a:lnTo>
                  <a:lnTo>
                    <a:pt x="765479" y="105994"/>
                  </a:lnTo>
                  <a:lnTo>
                    <a:pt x="755650" y="105994"/>
                  </a:lnTo>
                  <a:lnTo>
                    <a:pt x="755650" y="164287"/>
                  </a:lnTo>
                  <a:lnTo>
                    <a:pt x="780224" y="164287"/>
                  </a:lnTo>
                  <a:lnTo>
                    <a:pt x="789584" y="163169"/>
                  </a:lnTo>
                  <a:lnTo>
                    <a:pt x="796594" y="159804"/>
                  </a:lnTo>
                  <a:lnTo>
                    <a:pt x="798703" y="157086"/>
                  </a:lnTo>
                  <a:lnTo>
                    <a:pt x="800989" y="154165"/>
                  </a:lnTo>
                  <a:lnTo>
                    <a:pt x="802513" y="146227"/>
                  </a:lnTo>
                  <a:close/>
                </a:path>
                <a:path w="2063750" h="188595">
                  <a:moveTo>
                    <a:pt x="825715" y="105994"/>
                  </a:moveTo>
                  <a:lnTo>
                    <a:pt x="816114" y="105994"/>
                  </a:lnTo>
                  <a:lnTo>
                    <a:pt x="816114" y="164287"/>
                  </a:lnTo>
                  <a:lnTo>
                    <a:pt x="825715" y="164287"/>
                  </a:lnTo>
                  <a:lnTo>
                    <a:pt x="825715" y="105994"/>
                  </a:lnTo>
                  <a:close/>
                </a:path>
                <a:path w="2063750" h="188595">
                  <a:moveTo>
                    <a:pt x="894295" y="156972"/>
                  </a:moveTo>
                  <a:lnTo>
                    <a:pt x="887780" y="156972"/>
                  </a:lnTo>
                  <a:lnTo>
                    <a:pt x="877265" y="139141"/>
                  </a:lnTo>
                  <a:lnTo>
                    <a:pt x="874179" y="135597"/>
                  </a:lnTo>
                  <a:lnTo>
                    <a:pt x="868121" y="133769"/>
                  </a:lnTo>
                  <a:lnTo>
                    <a:pt x="871321" y="132283"/>
                  </a:lnTo>
                  <a:lnTo>
                    <a:pt x="873036" y="130111"/>
                  </a:lnTo>
                  <a:lnTo>
                    <a:pt x="881494" y="114795"/>
                  </a:lnTo>
                  <a:lnTo>
                    <a:pt x="882980" y="113195"/>
                  </a:lnTo>
                  <a:lnTo>
                    <a:pt x="888695" y="113195"/>
                  </a:lnTo>
                  <a:lnTo>
                    <a:pt x="888695" y="105308"/>
                  </a:lnTo>
                  <a:lnTo>
                    <a:pt x="878065" y="105308"/>
                  </a:lnTo>
                  <a:lnTo>
                    <a:pt x="874979" y="108851"/>
                  </a:lnTo>
                  <a:lnTo>
                    <a:pt x="863892" y="128968"/>
                  </a:lnTo>
                  <a:lnTo>
                    <a:pt x="862291" y="130454"/>
                  </a:lnTo>
                  <a:lnTo>
                    <a:pt x="853033" y="130454"/>
                  </a:lnTo>
                  <a:lnTo>
                    <a:pt x="853033" y="105994"/>
                  </a:lnTo>
                  <a:lnTo>
                    <a:pt x="843203" y="105994"/>
                  </a:lnTo>
                  <a:lnTo>
                    <a:pt x="843203" y="164287"/>
                  </a:lnTo>
                  <a:lnTo>
                    <a:pt x="853033" y="164287"/>
                  </a:lnTo>
                  <a:lnTo>
                    <a:pt x="853033" y="137769"/>
                  </a:lnTo>
                  <a:lnTo>
                    <a:pt x="864806" y="137769"/>
                  </a:lnTo>
                  <a:lnTo>
                    <a:pt x="867549" y="140627"/>
                  </a:lnTo>
                  <a:lnTo>
                    <a:pt x="881494" y="164287"/>
                  </a:lnTo>
                  <a:lnTo>
                    <a:pt x="884923" y="164287"/>
                  </a:lnTo>
                  <a:lnTo>
                    <a:pt x="884923" y="179146"/>
                  </a:lnTo>
                  <a:lnTo>
                    <a:pt x="894295" y="179146"/>
                  </a:lnTo>
                  <a:lnTo>
                    <a:pt x="894295" y="156972"/>
                  </a:lnTo>
                  <a:close/>
                </a:path>
                <a:path w="2063750" h="188595">
                  <a:moveTo>
                    <a:pt x="1765719" y="3543"/>
                  </a:moveTo>
                  <a:lnTo>
                    <a:pt x="1762404" y="0"/>
                  </a:lnTo>
                  <a:lnTo>
                    <a:pt x="1753946" y="0"/>
                  </a:lnTo>
                  <a:lnTo>
                    <a:pt x="1751431" y="2743"/>
                  </a:lnTo>
                  <a:lnTo>
                    <a:pt x="1751431" y="9944"/>
                  </a:lnTo>
                  <a:lnTo>
                    <a:pt x="1754174" y="12687"/>
                  </a:lnTo>
                  <a:lnTo>
                    <a:pt x="1758403" y="12687"/>
                  </a:lnTo>
                  <a:lnTo>
                    <a:pt x="1757375" y="17030"/>
                  </a:lnTo>
                  <a:lnTo>
                    <a:pt x="1754403" y="22059"/>
                  </a:lnTo>
                  <a:lnTo>
                    <a:pt x="1746859" y="26517"/>
                  </a:lnTo>
                  <a:lnTo>
                    <a:pt x="1751888" y="30861"/>
                  </a:lnTo>
                  <a:lnTo>
                    <a:pt x="1762518" y="24117"/>
                  </a:lnTo>
                  <a:lnTo>
                    <a:pt x="1765719" y="16002"/>
                  </a:lnTo>
                  <a:lnTo>
                    <a:pt x="1765719" y="3543"/>
                  </a:lnTo>
                  <a:close/>
                </a:path>
                <a:path w="2063750" h="188595">
                  <a:moveTo>
                    <a:pt x="2063369" y="155257"/>
                  </a:moveTo>
                  <a:lnTo>
                    <a:pt x="2060740" y="152400"/>
                  </a:lnTo>
                  <a:lnTo>
                    <a:pt x="2052853" y="152400"/>
                  </a:lnTo>
                  <a:lnTo>
                    <a:pt x="2050110" y="155257"/>
                  </a:lnTo>
                  <a:lnTo>
                    <a:pt x="2050110" y="162801"/>
                  </a:lnTo>
                  <a:lnTo>
                    <a:pt x="2052853" y="165658"/>
                  </a:lnTo>
                  <a:lnTo>
                    <a:pt x="2060740" y="165658"/>
                  </a:lnTo>
                  <a:lnTo>
                    <a:pt x="2063369" y="162801"/>
                  </a:lnTo>
                  <a:lnTo>
                    <a:pt x="2063369" y="159029"/>
                  </a:lnTo>
                  <a:lnTo>
                    <a:pt x="2063369" y="1552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5574031" y="643780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1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1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742525" y="6402840"/>
            <a:ext cx="2460221" cy="108813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570215" y="4459391"/>
            <a:ext cx="2311491" cy="108130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5571586" y="4853210"/>
            <a:ext cx="2756535" cy="109220"/>
            <a:chOff x="5571586" y="4853210"/>
            <a:chExt cx="2756535" cy="109220"/>
          </a:xfrm>
        </p:grpSpPr>
        <p:sp>
          <p:nvSpPr>
            <p:cNvPr id="36" name="object 36"/>
            <p:cNvSpPr/>
            <p:nvPr/>
          </p:nvSpPr>
          <p:spPr>
            <a:xfrm>
              <a:off x="5571586" y="4853667"/>
              <a:ext cx="52705" cy="83820"/>
            </a:xfrm>
            <a:custGeom>
              <a:avLst/>
              <a:gdLst/>
              <a:ahLst/>
              <a:cxnLst/>
              <a:rect l="l" t="t" r="r" b="b"/>
              <a:pathLst>
                <a:path w="52704" h="83820">
                  <a:moveTo>
                    <a:pt x="26172" y="0"/>
                  </a:moveTo>
                  <a:lnTo>
                    <a:pt x="18353" y="942"/>
                  </a:lnTo>
                  <a:lnTo>
                    <a:pt x="11371" y="3599"/>
                  </a:lnTo>
                  <a:lnTo>
                    <a:pt x="5246" y="7713"/>
                  </a:lnTo>
                  <a:lnTo>
                    <a:pt x="0" y="13027"/>
                  </a:lnTo>
                  <a:lnTo>
                    <a:pt x="3657" y="21602"/>
                  </a:lnTo>
                  <a:lnTo>
                    <a:pt x="9712" y="13830"/>
                  </a:lnTo>
                  <a:lnTo>
                    <a:pt x="16570" y="8912"/>
                  </a:lnTo>
                  <a:lnTo>
                    <a:pt x="34747" y="8912"/>
                  </a:lnTo>
                  <a:lnTo>
                    <a:pt x="40233" y="14972"/>
                  </a:lnTo>
                  <a:lnTo>
                    <a:pt x="40233" y="23774"/>
                  </a:lnTo>
                  <a:lnTo>
                    <a:pt x="38141" y="33304"/>
                  </a:lnTo>
                  <a:lnTo>
                    <a:pt x="31302" y="44475"/>
                  </a:lnTo>
                  <a:lnTo>
                    <a:pt x="18870" y="58411"/>
                  </a:lnTo>
                  <a:lnTo>
                    <a:pt x="0" y="76236"/>
                  </a:lnTo>
                  <a:lnTo>
                    <a:pt x="0" y="83667"/>
                  </a:lnTo>
                  <a:lnTo>
                    <a:pt x="52463" y="83667"/>
                  </a:lnTo>
                  <a:lnTo>
                    <a:pt x="52463" y="75095"/>
                  </a:lnTo>
                  <a:lnTo>
                    <a:pt x="14516" y="75095"/>
                  </a:lnTo>
                  <a:lnTo>
                    <a:pt x="31177" y="58643"/>
                  </a:lnTo>
                  <a:lnTo>
                    <a:pt x="42204" y="45246"/>
                  </a:lnTo>
                  <a:lnTo>
                    <a:pt x="48302" y="33800"/>
                  </a:lnTo>
                  <a:lnTo>
                    <a:pt x="50177" y="23201"/>
                  </a:lnTo>
                  <a:lnTo>
                    <a:pt x="48452" y="13597"/>
                  </a:lnTo>
                  <a:lnTo>
                    <a:pt x="43576" y="6285"/>
                  </a:lnTo>
                  <a:lnTo>
                    <a:pt x="35999" y="1632"/>
                  </a:lnTo>
                  <a:lnTo>
                    <a:pt x="26172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39705" y="4853210"/>
              <a:ext cx="2668709" cy="10881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8314815" y="492544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7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570215" y="5551826"/>
            <a:ext cx="3224401" cy="108813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5569527" y="4656758"/>
            <a:ext cx="3581400" cy="108585"/>
            <a:chOff x="5569527" y="4656758"/>
            <a:chExt cx="3581400" cy="108585"/>
          </a:xfrm>
        </p:grpSpPr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69527" y="4656758"/>
              <a:ext cx="3553739" cy="10835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137325" y="472853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29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0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5569186" y="5050119"/>
            <a:ext cx="4472940" cy="413384"/>
            <a:chOff x="5569186" y="5050119"/>
            <a:chExt cx="4472940" cy="413384"/>
          </a:xfrm>
        </p:grpSpPr>
        <p:sp>
          <p:nvSpPr>
            <p:cNvPr id="44" name="object 44"/>
            <p:cNvSpPr/>
            <p:nvPr/>
          </p:nvSpPr>
          <p:spPr>
            <a:xfrm>
              <a:off x="5569186" y="5050576"/>
              <a:ext cx="53340" cy="85090"/>
            </a:xfrm>
            <a:custGeom>
              <a:avLst/>
              <a:gdLst/>
              <a:ahLst/>
              <a:cxnLst/>
              <a:rect l="l" t="t" r="r" b="b"/>
              <a:pathLst>
                <a:path w="53339" h="85089">
                  <a:moveTo>
                    <a:pt x="26859" y="0"/>
                  </a:moveTo>
                  <a:lnTo>
                    <a:pt x="17945" y="0"/>
                  </a:lnTo>
                  <a:lnTo>
                    <a:pt x="9827" y="2970"/>
                  </a:lnTo>
                  <a:lnTo>
                    <a:pt x="2969" y="7658"/>
                  </a:lnTo>
                  <a:lnTo>
                    <a:pt x="5828" y="16001"/>
                  </a:lnTo>
                  <a:lnTo>
                    <a:pt x="12686" y="11315"/>
                  </a:lnTo>
                  <a:lnTo>
                    <a:pt x="18629" y="8686"/>
                  </a:lnTo>
                  <a:lnTo>
                    <a:pt x="35088" y="8686"/>
                  </a:lnTo>
                  <a:lnTo>
                    <a:pt x="41032" y="13258"/>
                  </a:lnTo>
                  <a:lnTo>
                    <a:pt x="41032" y="21831"/>
                  </a:lnTo>
                  <a:lnTo>
                    <a:pt x="39151" y="29026"/>
                  </a:lnTo>
                  <a:lnTo>
                    <a:pt x="33616" y="34047"/>
                  </a:lnTo>
                  <a:lnTo>
                    <a:pt x="24588" y="36988"/>
                  </a:lnTo>
                  <a:lnTo>
                    <a:pt x="12228" y="37947"/>
                  </a:lnTo>
                  <a:lnTo>
                    <a:pt x="12228" y="46404"/>
                  </a:lnTo>
                  <a:lnTo>
                    <a:pt x="42861" y="61607"/>
                  </a:lnTo>
                  <a:lnTo>
                    <a:pt x="42861" y="71438"/>
                  </a:lnTo>
                  <a:lnTo>
                    <a:pt x="35430" y="76579"/>
                  </a:lnTo>
                  <a:lnTo>
                    <a:pt x="15659" y="76579"/>
                  </a:lnTo>
                  <a:lnTo>
                    <a:pt x="8912" y="73724"/>
                  </a:lnTo>
                  <a:lnTo>
                    <a:pt x="2969" y="70408"/>
                  </a:lnTo>
                  <a:lnTo>
                    <a:pt x="0" y="79095"/>
                  </a:lnTo>
                  <a:lnTo>
                    <a:pt x="6057" y="82638"/>
                  </a:lnTo>
                  <a:lnTo>
                    <a:pt x="14399" y="85039"/>
                  </a:lnTo>
                  <a:lnTo>
                    <a:pt x="23658" y="85039"/>
                  </a:lnTo>
                  <a:lnTo>
                    <a:pt x="35482" y="83521"/>
                  </a:lnTo>
                  <a:lnTo>
                    <a:pt x="44776" y="79066"/>
                  </a:lnTo>
                  <a:lnTo>
                    <a:pt x="50856" y="71826"/>
                  </a:lnTo>
                  <a:lnTo>
                    <a:pt x="53035" y="61949"/>
                  </a:lnTo>
                  <a:lnTo>
                    <a:pt x="51672" y="54117"/>
                  </a:lnTo>
                  <a:lnTo>
                    <a:pt x="47790" y="48063"/>
                  </a:lnTo>
                  <a:lnTo>
                    <a:pt x="41701" y="43723"/>
                  </a:lnTo>
                  <a:lnTo>
                    <a:pt x="33717" y="41033"/>
                  </a:lnTo>
                  <a:lnTo>
                    <a:pt x="41091" y="37657"/>
                  </a:lnTo>
                  <a:lnTo>
                    <a:pt x="46504" y="33146"/>
                  </a:lnTo>
                  <a:lnTo>
                    <a:pt x="49837" y="27435"/>
                  </a:lnTo>
                  <a:lnTo>
                    <a:pt x="50975" y="20459"/>
                  </a:lnTo>
                  <a:lnTo>
                    <a:pt x="49152" y="11669"/>
                  </a:lnTo>
                  <a:lnTo>
                    <a:pt x="44104" y="5257"/>
                  </a:lnTo>
                  <a:lnTo>
                    <a:pt x="36462" y="1332"/>
                  </a:lnTo>
                  <a:lnTo>
                    <a:pt x="26859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71129" y="5050119"/>
              <a:ext cx="4470454" cy="412927"/>
            </a:xfrm>
            <a:prstGeom prst="rect">
              <a:avLst/>
            </a:prstGeom>
          </p:spPr>
        </p:pic>
      </p:grpSp>
      <p:sp>
        <p:nvSpPr>
          <p:cNvPr id="46" name="object 46"/>
          <p:cNvSpPr/>
          <p:nvPr/>
        </p:nvSpPr>
        <p:spPr>
          <a:xfrm>
            <a:off x="5574031" y="578370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2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1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1" y="6833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object 4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742525" y="5748735"/>
            <a:ext cx="4239445" cy="413611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745952" y="6230389"/>
            <a:ext cx="425427" cy="84355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5574031" y="663471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1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1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740351" y="6599749"/>
            <a:ext cx="4154511" cy="413611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87" y="140569"/>
                </a:moveTo>
                <a:lnTo>
                  <a:pt x="82468" y="140569"/>
                </a:lnTo>
                <a:lnTo>
                  <a:pt x="82468" y="195861"/>
                </a:lnTo>
                <a:lnTo>
                  <a:pt x="94190" y="234049"/>
                </a:lnTo>
                <a:lnTo>
                  <a:pt x="116424" y="254901"/>
                </a:lnTo>
                <a:lnTo>
                  <a:pt x="1259" y="254901"/>
                </a:lnTo>
                <a:lnTo>
                  <a:pt x="0" y="256161"/>
                </a:lnTo>
                <a:lnTo>
                  <a:pt x="0" y="266763"/>
                </a:lnTo>
                <a:lnTo>
                  <a:pt x="1259" y="268020"/>
                </a:lnTo>
                <a:lnTo>
                  <a:pt x="218031" y="268020"/>
                </a:lnTo>
                <a:lnTo>
                  <a:pt x="219290" y="266763"/>
                </a:lnTo>
                <a:lnTo>
                  <a:pt x="219290" y="251153"/>
                </a:lnTo>
                <a:lnTo>
                  <a:pt x="143421" y="251153"/>
                </a:lnTo>
                <a:lnTo>
                  <a:pt x="136300" y="249660"/>
                </a:lnTo>
                <a:lnTo>
                  <a:pt x="102593" y="223693"/>
                </a:lnTo>
                <a:lnTo>
                  <a:pt x="95587" y="203320"/>
                </a:lnTo>
                <a:lnTo>
                  <a:pt x="95587" y="140569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1" y="13119"/>
                </a:lnTo>
                <a:lnTo>
                  <a:pt x="18741" y="254901"/>
                </a:lnTo>
                <a:lnTo>
                  <a:pt x="31864" y="254901"/>
                </a:lnTo>
                <a:lnTo>
                  <a:pt x="31864" y="140569"/>
                </a:lnTo>
                <a:lnTo>
                  <a:pt x="150879" y="140569"/>
                </a:lnTo>
                <a:lnTo>
                  <a:pt x="164626" y="139174"/>
                </a:lnTo>
                <a:lnTo>
                  <a:pt x="177449" y="135173"/>
                </a:lnTo>
                <a:lnTo>
                  <a:pt x="189067" y="128849"/>
                </a:lnTo>
                <a:lnTo>
                  <a:pt x="190760" y="127450"/>
                </a:lnTo>
                <a:lnTo>
                  <a:pt x="31864" y="127450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1" y="230536"/>
                </a:moveTo>
                <a:lnTo>
                  <a:pt x="207429" y="230536"/>
                </a:lnTo>
                <a:lnTo>
                  <a:pt x="206171" y="231792"/>
                </a:lnTo>
                <a:lnTo>
                  <a:pt x="206171" y="251153"/>
                </a:lnTo>
                <a:lnTo>
                  <a:pt x="219290" y="251153"/>
                </a:lnTo>
                <a:lnTo>
                  <a:pt x="219290" y="231792"/>
                </a:lnTo>
                <a:lnTo>
                  <a:pt x="218031" y="230536"/>
                </a:lnTo>
                <a:close/>
              </a:path>
              <a:path w="219710" h="268605">
                <a:moveTo>
                  <a:pt x="218031" y="0"/>
                </a:moveTo>
                <a:lnTo>
                  <a:pt x="1259" y="0"/>
                </a:lnTo>
                <a:lnTo>
                  <a:pt x="0" y="1256"/>
                </a:lnTo>
                <a:lnTo>
                  <a:pt x="0" y="11861"/>
                </a:lnTo>
                <a:lnTo>
                  <a:pt x="1259" y="13119"/>
                </a:lnTo>
                <a:lnTo>
                  <a:pt x="116424" y="13119"/>
                </a:lnTo>
                <a:lnTo>
                  <a:pt x="111348" y="16095"/>
                </a:lnTo>
                <a:lnTo>
                  <a:pt x="87670" y="46061"/>
                </a:lnTo>
                <a:lnTo>
                  <a:pt x="82468" y="127450"/>
                </a:lnTo>
                <a:lnTo>
                  <a:pt x="105109" y="127450"/>
                </a:lnTo>
                <a:lnTo>
                  <a:pt x="109374" y="123504"/>
                </a:lnTo>
                <a:lnTo>
                  <a:pt x="114595" y="118426"/>
                </a:lnTo>
                <a:lnTo>
                  <a:pt x="95587" y="118426"/>
                </a:lnTo>
                <a:lnTo>
                  <a:pt x="95587" y="64698"/>
                </a:lnTo>
                <a:lnTo>
                  <a:pt x="116949" y="27997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6"/>
                </a:lnTo>
                <a:lnTo>
                  <a:pt x="218031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1" y="72457"/>
                </a:lnTo>
                <a:lnTo>
                  <a:pt x="205042" y="83262"/>
                </a:lnTo>
                <a:lnTo>
                  <a:pt x="184806" y="116319"/>
                </a:lnTo>
                <a:lnTo>
                  <a:pt x="158338" y="127450"/>
                </a:lnTo>
                <a:lnTo>
                  <a:pt x="190760" y="127450"/>
                </a:lnTo>
                <a:lnTo>
                  <a:pt x="216315" y="92073"/>
                </a:lnTo>
                <a:lnTo>
                  <a:pt x="219164" y="74696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9" y="36546"/>
                </a:moveTo>
                <a:lnTo>
                  <a:pt x="117090" y="60732"/>
                </a:lnTo>
                <a:lnTo>
                  <a:pt x="115178" y="75200"/>
                </a:lnTo>
                <a:lnTo>
                  <a:pt x="114827" y="87001"/>
                </a:lnTo>
                <a:lnTo>
                  <a:pt x="95587" y="118426"/>
                </a:lnTo>
                <a:lnTo>
                  <a:pt x="114595" y="118426"/>
                </a:lnTo>
                <a:lnTo>
                  <a:pt x="128289" y="75200"/>
                </a:lnTo>
                <a:lnTo>
                  <a:pt x="128386" y="70653"/>
                </a:lnTo>
                <a:lnTo>
                  <a:pt x="128534" y="69174"/>
                </a:lnTo>
                <a:lnTo>
                  <a:pt x="149374" y="49669"/>
                </a:lnTo>
                <a:lnTo>
                  <a:pt x="186479" y="49669"/>
                </a:lnTo>
                <a:lnTo>
                  <a:pt x="186354" y="37684"/>
                </a:lnTo>
                <a:lnTo>
                  <a:pt x="185226" y="36558"/>
                </a:lnTo>
                <a:lnTo>
                  <a:pt x="150879" y="36558"/>
                </a:lnTo>
                <a:close/>
              </a:path>
              <a:path w="219710" h="268605">
                <a:moveTo>
                  <a:pt x="186479" y="49669"/>
                </a:moveTo>
                <a:lnTo>
                  <a:pt x="173372" y="49669"/>
                </a:lnTo>
                <a:lnTo>
                  <a:pt x="173274" y="74696"/>
                </a:lnTo>
                <a:lnTo>
                  <a:pt x="173221" y="75200"/>
                </a:lnTo>
                <a:lnTo>
                  <a:pt x="151146" y="94661"/>
                </a:lnTo>
                <a:lnTo>
                  <a:pt x="144047" y="94661"/>
                </a:lnTo>
                <a:lnTo>
                  <a:pt x="143035" y="95674"/>
                </a:lnTo>
                <a:lnTo>
                  <a:pt x="142909" y="106621"/>
                </a:lnTo>
                <a:lnTo>
                  <a:pt x="144057" y="107769"/>
                </a:lnTo>
                <a:lnTo>
                  <a:pt x="150980" y="107769"/>
                </a:lnTo>
                <a:lnTo>
                  <a:pt x="178544" y="94661"/>
                </a:lnTo>
                <a:lnTo>
                  <a:pt x="151146" y="94661"/>
                </a:lnTo>
                <a:lnTo>
                  <a:pt x="178553" y="94651"/>
                </a:lnTo>
                <a:lnTo>
                  <a:pt x="186402" y="75200"/>
                </a:lnTo>
                <a:lnTo>
                  <a:pt x="186479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307804" y="443389"/>
            <a:ext cx="443113" cy="275393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257702" y="421632"/>
            <a:ext cx="563245" cy="321310"/>
            <a:chOff x="1257702" y="421632"/>
            <a:chExt cx="563245" cy="321310"/>
          </a:xfrm>
        </p:grpSpPr>
        <p:sp>
          <p:nvSpPr>
            <p:cNvPr id="54" name="object 54"/>
            <p:cNvSpPr/>
            <p:nvPr/>
          </p:nvSpPr>
          <p:spPr>
            <a:xfrm>
              <a:off x="1502963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4"/>
                  </a:moveTo>
                  <a:lnTo>
                    <a:pt x="14850" y="235162"/>
                  </a:lnTo>
                  <a:lnTo>
                    <a:pt x="39718" y="270130"/>
                  </a:lnTo>
                  <a:lnTo>
                    <a:pt x="72860" y="297265"/>
                  </a:lnTo>
                  <a:lnTo>
                    <a:pt x="112536" y="314825"/>
                  </a:lnTo>
                  <a:lnTo>
                    <a:pt x="157003" y="321066"/>
                  </a:lnTo>
                  <a:lnTo>
                    <a:pt x="208393" y="312665"/>
                  </a:lnTo>
                  <a:lnTo>
                    <a:pt x="252890" y="289298"/>
                  </a:lnTo>
                  <a:lnTo>
                    <a:pt x="287740" y="253716"/>
                  </a:lnTo>
                  <a:lnTo>
                    <a:pt x="308959" y="211143"/>
                  </a:lnTo>
                  <a:lnTo>
                    <a:pt x="27835" y="211143"/>
                  </a:lnTo>
                  <a:lnTo>
                    <a:pt x="20507" y="210520"/>
                  </a:lnTo>
                  <a:lnTo>
                    <a:pt x="1141" y="196747"/>
                  </a:lnTo>
                  <a:lnTo>
                    <a:pt x="0" y="194104"/>
                  </a:lnTo>
                  <a:close/>
                </a:path>
                <a:path w="318135" h="321309">
                  <a:moveTo>
                    <a:pt x="157003" y="0"/>
                  </a:moveTo>
                  <a:lnTo>
                    <a:pt x="106690" y="8044"/>
                  </a:lnTo>
                  <a:lnTo>
                    <a:pt x="62909" y="30461"/>
                  </a:lnTo>
                  <a:lnTo>
                    <a:pt x="28235" y="64674"/>
                  </a:lnTo>
                  <a:lnTo>
                    <a:pt x="5241" y="108107"/>
                  </a:lnTo>
                  <a:lnTo>
                    <a:pt x="59457" y="108107"/>
                  </a:lnTo>
                  <a:lnTo>
                    <a:pt x="59457" y="172511"/>
                  </a:lnTo>
                  <a:lnTo>
                    <a:pt x="41540" y="208651"/>
                  </a:lnTo>
                  <a:lnTo>
                    <a:pt x="27835" y="211143"/>
                  </a:lnTo>
                  <a:lnTo>
                    <a:pt x="308959" y="211143"/>
                  </a:lnTo>
                  <a:lnTo>
                    <a:pt x="309482" y="210096"/>
                  </a:lnTo>
                  <a:lnTo>
                    <a:pt x="70351" y="210096"/>
                  </a:lnTo>
                  <a:lnTo>
                    <a:pt x="70351" y="109155"/>
                  </a:lnTo>
                  <a:lnTo>
                    <a:pt x="309012" y="109155"/>
                  </a:lnTo>
                  <a:lnTo>
                    <a:pt x="286558" y="65731"/>
                  </a:lnTo>
                  <a:lnTo>
                    <a:pt x="251809" y="30977"/>
                  </a:lnTo>
                  <a:lnTo>
                    <a:pt x="207742" y="8185"/>
                  </a:lnTo>
                  <a:lnTo>
                    <a:pt x="157003" y="0"/>
                  </a:lnTo>
                  <a:close/>
                </a:path>
                <a:path w="318135" h="321309">
                  <a:moveTo>
                    <a:pt x="87138" y="140809"/>
                  </a:moveTo>
                  <a:lnTo>
                    <a:pt x="87138" y="210096"/>
                  </a:lnTo>
                  <a:lnTo>
                    <a:pt x="117292" y="210096"/>
                  </a:lnTo>
                  <a:lnTo>
                    <a:pt x="87138" y="140809"/>
                  </a:lnTo>
                  <a:close/>
                </a:path>
                <a:path w="318135" h="321309">
                  <a:moveTo>
                    <a:pt x="144785" y="109155"/>
                  </a:moveTo>
                  <a:lnTo>
                    <a:pt x="134956" y="109155"/>
                  </a:lnTo>
                  <a:lnTo>
                    <a:pt x="134956" y="210096"/>
                  </a:lnTo>
                  <a:lnTo>
                    <a:pt x="144785" y="210096"/>
                  </a:lnTo>
                  <a:lnTo>
                    <a:pt x="144785" y="109155"/>
                  </a:lnTo>
                  <a:close/>
                </a:path>
                <a:path w="318135" h="321309">
                  <a:moveTo>
                    <a:pt x="202928" y="109155"/>
                  </a:moveTo>
                  <a:lnTo>
                    <a:pt x="195699" y="109155"/>
                  </a:lnTo>
                  <a:lnTo>
                    <a:pt x="195699" y="128681"/>
                  </a:lnTo>
                  <a:lnTo>
                    <a:pt x="163012" y="128681"/>
                  </a:lnTo>
                  <a:lnTo>
                    <a:pt x="163012" y="147459"/>
                  </a:lnTo>
                  <a:lnTo>
                    <a:pt x="193305" y="147459"/>
                  </a:lnTo>
                  <a:lnTo>
                    <a:pt x="193305" y="166970"/>
                  </a:lnTo>
                  <a:lnTo>
                    <a:pt x="163012" y="166970"/>
                  </a:lnTo>
                  <a:lnTo>
                    <a:pt x="163012" y="210096"/>
                  </a:lnTo>
                  <a:lnTo>
                    <a:pt x="202928" y="210096"/>
                  </a:lnTo>
                  <a:lnTo>
                    <a:pt x="202928" y="109155"/>
                  </a:lnTo>
                  <a:close/>
                </a:path>
                <a:path w="318135" h="321309">
                  <a:moveTo>
                    <a:pt x="282135" y="109155"/>
                  </a:moveTo>
                  <a:lnTo>
                    <a:pt x="237614" y="109155"/>
                  </a:lnTo>
                  <a:lnTo>
                    <a:pt x="241419" y="109716"/>
                  </a:lnTo>
                  <a:lnTo>
                    <a:pt x="244505" y="110844"/>
                  </a:lnTo>
                  <a:lnTo>
                    <a:pt x="261576" y="145533"/>
                  </a:lnTo>
                  <a:lnTo>
                    <a:pt x="261033" y="149957"/>
                  </a:lnTo>
                  <a:lnTo>
                    <a:pt x="237845" y="177220"/>
                  </a:lnTo>
                  <a:lnTo>
                    <a:pt x="221267" y="177220"/>
                  </a:lnTo>
                  <a:lnTo>
                    <a:pt x="221267" y="210096"/>
                  </a:lnTo>
                  <a:lnTo>
                    <a:pt x="255896" y="210096"/>
                  </a:lnTo>
                  <a:lnTo>
                    <a:pt x="282135" y="109155"/>
                  </a:lnTo>
                  <a:close/>
                </a:path>
                <a:path w="318135" h="321309">
                  <a:moveTo>
                    <a:pt x="305607" y="189691"/>
                  </a:moveTo>
                  <a:lnTo>
                    <a:pt x="279274" y="189691"/>
                  </a:lnTo>
                  <a:lnTo>
                    <a:pt x="274359" y="210096"/>
                  </a:lnTo>
                  <a:lnTo>
                    <a:pt x="309482" y="210096"/>
                  </a:lnTo>
                  <a:lnTo>
                    <a:pt x="310191" y="208673"/>
                  </a:lnTo>
                  <a:lnTo>
                    <a:pt x="305607" y="189691"/>
                  </a:lnTo>
                  <a:close/>
                </a:path>
                <a:path w="318135" h="321309">
                  <a:moveTo>
                    <a:pt x="41043" y="108107"/>
                  </a:moveTo>
                  <a:lnTo>
                    <a:pt x="14659" y="108107"/>
                  </a:lnTo>
                  <a:lnTo>
                    <a:pt x="14712" y="178361"/>
                  </a:lnTo>
                  <a:lnTo>
                    <a:pt x="15692" y="183300"/>
                  </a:lnTo>
                  <a:lnTo>
                    <a:pt x="19825" y="190169"/>
                  </a:lnTo>
                  <a:lnTo>
                    <a:pt x="23191" y="191883"/>
                  </a:lnTo>
                  <a:lnTo>
                    <a:pt x="32418" y="191883"/>
                  </a:lnTo>
                  <a:lnTo>
                    <a:pt x="35751" y="190238"/>
                  </a:lnTo>
                  <a:lnTo>
                    <a:pt x="37851" y="186936"/>
                  </a:lnTo>
                  <a:lnTo>
                    <a:pt x="39982" y="183639"/>
                  </a:lnTo>
                  <a:lnTo>
                    <a:pt x="41043" y="178361"/>
                  </a:lnTo>
                  <a:lnTo>
                    <a:pt x="41043" y="108107"/>
                  </a:lnTo>
                  <a:close/>
                </a:path>
                <a:path w="318135" h="321309">
                  <a:moveTo>
                    <a:pt x="292449" y="134989"/>
                  </a:moveTo>
                  <a:lnTo>
                    <a:pt x="283716" y="171179"/>
                  </a:lnTo>
                  <a:lnTo>
                    <a:pt x="301180" y="171179"/>
                  </a:lnTo>
                  <a:lnTo>
                    <a:pt x="292449" y="134989"/>
                  </a:lnTo>
                  <a:close/>
                </a:path>
                <a:path w="318135" h="321309">
                  <a:moveTo>
                    <a:pt x="118151" y="109155"/>
                  </a:moveTo>
                  <a:lnTo>
                    <a:pt x="92240" y="109155"/>
                  </a:lnTo>
                  <a:lnTo>
                    <a:pt x="118151" y="166970"/>
                  </a:lnTo>
                  <a:lnTo>
                    <a:pt x="118151" y="109155"/>
                  </a:lnTo>
                  <a:close/>
                </a:path>
                <a:path w="318135" h="321309">
                  <a:moveTo>
                    <a:pt x="309012" y="109155"/>
                  </a:moveTo>
                  <a:lnTo>
                    <a:pt x="303227" y="109155"/>
                  </a:lnTo>
                  <a:lnTo>
                    <a:pt x="317498" y="164030"/>
                  </a:lnTo>
                  <a:lnTo>
                    <a:pt x="317530" y="160541"/>
                  </a:lnTo>
                  <a:lnTo>
                    <a:pt x="309346" y="109801"/>
                  </a:lnTo>
                  <a:lnTo>
                    <a:pt x="309012" y="109155"/>
                  </a:lnTo>
                  <a:close/>
                </a:path>
                <a:path w="318135" h="321309">
                  <a:moveTo>
                    <a:pt x="227437" y="127994"/>
                  </a:moveTo>
                  <a:lnTo>
                    <a:pt x="221267" y="127994"/>
                  </a:lnTo>
                  <a:lnTo>
                    <a:pt x="221267" y="158240"/>
                  </a:lnTo>
                  <a:lnTo>
                    <a:pt x="229626" y="158240"/>
                  </a:lnTo>
                  <a:lnTo>
                    <a:pt x="232189" y="157971"/>
                  </a:lnTo>
                  <a:lnTo>
                    <a:pt x="242643" y="138776"/>
                  </a:lnTo>
                  <a:lnTo>
                    <a:pt x="242096" y="136335"/>
                  </a:lnTo>
                  <a:lnTo>
                    <a:pt x="231656" y="128198"/>
                  </a:lnTo>
                  <a:lnTo>
                    <a:pt x="229845" y="128062"/>
                  </a:lnTo>
                  <a:lnTo>
                    <a:pt x="227437" y="1279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54783" y="526857"/>
              <a:ext cx="131483" cy="11067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57702" y="547059"/>
              <a:ext cx="70214" cy="70210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29990" y="422387"/>
            <a:ext cx="70210" cy="70214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29990" y="547059"/>
            <a:ext cx="70210" cy="70210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29990" y="670017"/>
            <a:ext cx="70210" cy="70210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257702" y="670017"/>
            <a:ext cx="70214" cy="70210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85420" y="670017"/>
            <a:ext cx="70210" cy="70210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85420" y="422387"/>
            <a:ext cx="70210" cy="70214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257702" y="422387"/>
            <a:ext cx="70214" cy="70214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43985" y="385073"/>
            <a:ext cx="432986" cy="394181"/>
          </a:xfrm>
          <a:prstGeom prst="rect">
            <a:avLst/>
          </a:prstGeom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-62110"/>
            <a:ext cx="1621415" cy="121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4730" y="3203376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11050" y="3168409"/>
            <a:ext cx="2690495" cy="109220"/>
            <a:chOff x="711050" y="3168409"/>
            <a:chExt cx="2690495" cy="109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050" y="3168409"/>
              <a:ext cx="2660594" cy="10881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82163" y="3240647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5" y="0"/>
                  </a:lnTo>
                  <a:lnTo>
                    <a:pt x="4572" y="2743"/>
                  </a:lnTo>
                  <a:lnTo>
                    <a:pt x="4572" y="9944"/>
                  </a:lnTo>
                  <a:lnTo>
                    <a:pt x="7315" y="12687"/>
                  </a:lnTo>
                  <a:lnTo>
                    <a:pt x="11545" y="12687"/>
                  </a:lnTo>
                  <a:lnTo>
                    <a:pt x="10515" y="17031"/>
                  </a:lnTo>
                  <a:lnTo>
                    <a:pt x="7542" y="22061"/>
                  </a:lnTo>
                  <a:lnTo>
                    <a:pt x="0" y="26517"/>
                  </a:lnTo>
                  <a:lnTo>
                    <a:pt x="5029" y="30863"/>
                  </a:lnTo>
                  <a:lnTo>
                    <a:pt x="15660" y="24117"/>
                  </a:lnTo>
                  <a:lnTo>
                    <a:pt x="18860" y="16001"/>
                  </a:lnTo>
                  <a:lnTo>
                    <a:pt x="18860" y="3543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652" y="3345267"/>
            <a:ext cx="1269086" cy="8435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3542" y="2208322"/>
            <a:ext cx="2721815" cy="836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44730" y="300646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3224" y="2995958"/>
            <a:ext cx="857606" cy="8435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44730" y="394650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3224" y="3915079"/>
            <a:ext cx="1482836" cy="10527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44730" y="414341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3224" y="4108445"/>
            <a:ext cx="702039" cy="10881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0111" y="3713713"/>
            <a:ext cx="1958191" cy="109043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544730" y="4340321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5"/>
                </a:lnTo>
                <a:lnTo>
                  <a:pt x="0" y="14037"/>
                </a:lnTo>
                <a:lnTo>
                  <a:pt x="0" y="17924"/>
                </a:lnTo>
                <a:lnTo>
                  <a:pt x="1360" y="21244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4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3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13224" y="4305355"/>
            <a:ext cx="1311275" cy="108585"/>
            <a:chOff x="713224" y="4305355"/>
            <a:chExt cx="1311275" cy="10858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3224" y="4305355"/>
              <a:ext cx="1280293" cy="1081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011122" y="437759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29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29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7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38740" y="1986955"/>
            <a:ext cx="1236345" cy="99060"/>
            <a:chOff x="538740" y="1986955"/>
            <a:chExt cx="1236345" cy="9906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8740" y="1986955"/>
              <a:ext cx="346557" cy="9898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20496" y="2011420"/>
              <a:ext cx="854075" cy="74930"/>
            </a:xfrm>
            <a:custGeom>
              <a:avLst/>
              <a:gdLst/>
              <a:ahLst/>
              <a:cxnLst/>
              <a:rect l="l" t="t" r="r" b="b"/>
              <a:pathLst>
                <a:path w="854075" h="74930">
                  <a:moveTo>
                    <a:pt x="52692" y="59664"/>
                  </a:moveTo>
                  <a:lnTo>
                    <a:pt x="52120" y="58407"/>
                  </a:lnTo>
                  <a:lnTo>
                    <a:pt x="51549" y="56007"/>
                  </a:lnTo>
                  <a:lnTo>
                    <a:pt x="51549" y="53492"/>
                  </a:lnTo>
                  <a:lnTo>
                    <a:pt x="51549" y="47891"/>
                  </a:lnTo>
                  <a:lnTo>
                    <a:pt x="51549" y="33489"/>
                  </a:lnTo>
                  <a:lnTo>
                    <a:pt x="51549" y="23660"/>
                  </a:lnTo>
                  <a:lnTo>
                    <a:pt x="51549" y="21602"/>
                  </a:lnTo>
                  <a:lnTo>
                    <a:pt x="50342" y="14058"/>
                  </a:lnTo>
                  <a:lnTo>
                    <a:pt x="49898" y="11277"/>
                  </a:lnTo>
                  <a:lnTo>
                    <a:pt x="45173" y="4622"/>
                  </a:lnTo>
                  <a:lnTo>
                    <a:pt x="37757" y="1054"/>
                  </a:lnTo>
                  <a:lnTo>
                    <a:pt x="28003" y="0"/>
                  </a:lnTo>
                  <a:lnTo>
                    <a:pt x="21082" y="406"/>
                  </a:lnTo>
                  <a:lnTo>
                    <a:pt x="14605" y="1498"/>
                  </a:lnTo>
                  <a:lnTo>
                    <a:pt x="8585" y="3136"/>
                  </a:lnTo>
                  <a:lnTo>
                    <a:pt x="3086" y="5143"/>
                  </a:lnTo>
                  <a:lnTo>
                    <a:pt x="6515" y="18630"/>
                  </a:lnTo>
                  <a:lnTo>
                    <a:pt x="12687" y="16002"/>
                  </a:lnTo>
                  <a:lnTo>
                    <a:pt x="18402" y="14058"/>
                  </a:lnTo>
                  <a:lnTo>
                    <a:pt x="30289" y="14058"/>
                  </a:lnTo>
                  <a:lnTo>
                    <a:pt x="33604" y="16459"/>
                  </a:lnTo>
                  <a:lnTo>
                    <a:pt x="33604" y="23660"/>
                  </a:lnTo>
                  <a:lnTo>
                    <a:pt x="33604" y="34061"/>
                  </a:lnTo>
                  <a:lnTo>
                    <a:pt x="33604" y="44005"/>
                  </a:lnTo>
                  <a:lnTo>
                    <a:pt x="30746" y="46177"/>
                  </a:lnTo>
                  <a:lnTo>
                    <a:pt x="27432" y="47891"/>
                  </a:lnTo>
                  <a:lnTo>
                    <a:pt x="20459" y="47891"/>
                  </a:lnTo>
                  <a:lnTo>
                    <a:pt x="17945" y="45834"/>
                  </a:lnTo>
                  <a:lnTo>
                    <a:pt x="17945" y="36004"/>
                  </a:lnTo>
                  <a:lnTo>
                    <a:pt x="20574" y="33489"/>
                  </a:lnTo>
                  <a:lnTo>
                    <a:pt x="30518" y="33489"/>
                  </a:lnTo>
                  <a:lnTo>
                    <a:pt x="31889" y="33718"/>
                  </a:lnTo>
                  <a:lnTo>
                    <a:pt x="33604" y="34061"/>
                  </a:lnTo>
                  <a:lnTo>
                    <a:pt x="33604" y="23660"/>
                  </a:lnTo>
                  <a:lnTo>
                    <a:pt x="30746" y="23317"/>
                  </a:lnTo>
                  <a:lnTo>
                    <a:pt x="27660" y="23202"/>
                  </a:lnTo>
                  <a:lnTo>
                    <a:pt x="25488" y="23202"/>
                  </a:lnTo>
                  <a:lnTo>
                    <a:pt x="14084" y="24536"/>
                  </a:lnTo>
                  <a:lnTo>
                    <a:pt x="6146" y="28384"/>
                  </a:lnTo>
                  <a:lnTo>
                    <a:pt x="1498" y="34531"/>
                  </a:lnTo>
                  <a:lnTo>
                    <a:pt x="0" y="42748"/>
                  </a:lnTo>
                  <a:lnTo>
                    <a:pt x="0" y="54635"/>
                  </a:lnTo>
                  <a:lnTo>
                    <a:pt x="7429" y="61036"/>
                  </a:lnTo>
                  <a:lnTo>
                    <a:pt x="23660" y="61036"/>
                  </a:lnTo>
                  <a:lnTo>
                    <a:pt x="29375" y="58407"/>
                  </a:lnTo>
                  <a:lnTo>
                    <a:pt x="33832" y="53492"/>
                  </a:lnTo>
                  <a:lnTo>
                    <a:pt x="34175" y="57378"/>
                  </a:lnTo>
                  <a:lnTo>
                    <a:pt x="34747" y="58750"/>
                  </a:lnTo>
                  <a:lnTo>
                    <a:pt x="35318" y="59664"/>
                  </a:lnTo>
                  <a:lnTo>
                    <a:pt x="52692" y="59664"/>
                  </a:lnTo>
                  <a:close/>
                </a:path>
                <a:path w="854075" h="74930">
                  <a:moveTo>
                    <a:pt x="113728" y="1371"/>
                  </a:moveTo>
                  <a:lnTo>
                    <a:pt x="58978" y="1371"/>
                  </a:lnTo>
                  <a:lnTo>
                    <a:pt x="58978" y="14859"/>
                  </a:lnTo>
                  <a:lnTo>
                    <a:pt x="77152" y="14859"/>
                  </a:lnTo>
                  <a:lnTo>
                    <a:pt x="77152" y="59664"/>
                  </a:lnTo>
                  <a:lnTo>
                    <a:pt x="95554" y="59664"/>
                  </a:lnTo>
                  <a:lnTo>
                    <a:pt x="95554" y="14859"/>
                  </a:lnTo>
                  <a:lnTo>
                    <a:pt x="113728" y="14859"/>
                  </a:lnTo>
                  <a:lnTo>
                    <a:pt x="113728" y="1371"/>
                  </a:lnTo>
                  <a:close/>
                </a:path>
                <a:path w="854075" h="74930">
                  <a:moveTo>
                    <a:pt x="169049" y="59664"/>
                  </a:moveTo>
                  <a:lnTo>
                    <a:pt x="168478" y="58407"/>
                  </a:lnTo>
                  <a:lnTo>
                    <a:pt x="167906" y="56007"/>
                  </a:lnTo>
                  <a:lnTo>
                    <a:pt x="167906" y="53492"/>
                  </a:lnTo>
                  <a:lnTo>
                    <a:pt x="167906" y="47891"/>
                  </a:lnTo>
                  <a:lnTo>
                    <a:pt x="167906" y="33489"/>
                  </a:lnTo>
                  <a:lnTo>
                    <a:pt x="167906" y="23660"/>
                  </a:lnTo>
                  <a:lnTo>
                    <a:pt x="167906" y="21602"/>
                  </a:lnTo>
                  <a:lnTo>
                    <a:pt x="166700" y="14058"/>
                  </a:lnTo>
                  <a:lnTo>
                    <a:pt x="166255" y="11277"/>
                  </a:lnTo>
                  <a:lnTo>
                    <a:pt x="161531" y="4622"/>
                  </a:lnTo>
                  <a:lnTo>
                    <a:pt x="154114" y="1054"/>
                  </a:lnTo>
                  <a:lnTo>
                    <a:pt x="144360" y="0"/>
                  </a:lnTo>
                  <a:lnTo>
                    <a:pt x="137439" y="406"/>
                  </a:lnTo>
                  <a:lnTo>
                    <a:pt x="130949" y="1498"/>
                  </a:lnTo>
                  <a:lnTo>
                    <a:pt x="124942" y="3136"/>
                  </a:lnTo>
                  <a:lnTo>
                    <a:pt x="119443" y="5143"/>
                  </a:lnTo>
                  <a:lnTo>
                    <a:pt x="122872" y="18630"/>
                  </a:lnTo>
                  <a:lnTo>
                    <a:pt x="129044" y="16002"/>
                  </a:lnTo>
                  <a:lnTo>
                    <a:pt x="134759" y="14058"/>
                  </a:lnTo>
                  <a:lnTo>
                    <a:pt x="146646" y="14058"/>
                  </a:lnTo>
                  <a:lnTo>
                    <a:pt x="149961" y="16459"/>
                  </a:lnTo>
                  <a:lnTo>
                    <a:pt x="149961" y="23660"/>
                  </a:lnTo>
                  <a:lnTo>
                    <a:pt x="149961" y="34061"/>
                  </a:lnTo>
                  <a:lnTo>
                    <a:pt x="149961" y="44005"/>
                  </a:lnTo>
                  <a:lnTo>
                    <a:pt x="147104" y="46177"/>
                  </a:lnTo>
                  <a:lnTo>
                    <a:pt x="143789" y="47891"/>
                  </a:lnTo>
                  <a:lnTo>
                    <a:pt x="136817" y="47891"/>
                  </a:lnTo>
                  <a:lnTo>
                    <a:pt x="134302" y="45834"/>
                  </a:lnTo>
                  <a:lnTo>
                    <a:pt x="134302" y="36004"/>
                  </a:lnTo>
                  <a:lnTo>
                    <a:pt x="136931" y="33489"/>
                  </a:lnTo>
                  <a:lnTo>
                    <a:pt x="146875" y="33489"/>
                  </a:lnTo>
                  <a:lnTo>
                    <a:pt x="148247" y="33718"/>
                  </a:lnTo>
                  <a:lnTo>
                    <a:pt x="149961" y="34061"/>
                  </a:lnTo>
                  <a:lnTo>
                    <a:pt x="149961" y="23660"/>
                  </a:lnTo>
                  <a:lnTo>
                    <a:pt x="147104" y="23317"/>
                  </a:lnTo>
                  <a:lnTo>
                    <a:pt x="144018" y="23202"/>
                  </a:lnTo>
                  <a:lnTo>
                    <a:pt x="141846" y="23202"/>
                  </a:lnTo>
                  <a:lnTo>
                    <a:pt x="130429" y="24536"/>
                  </a:lnTo>
                  <a:lnTo>
                    <a:pt x="122491" y="28384"/>
                  </a:lnTo>
                  <a:lnTo>
                    <a:pt x="117856" y="34531"/>
                  </a:lnTo>
                  <a:lnTo>
                    <a:pt x="116357" y="42748"/>
                  </a:lnTo>
                  <a:lnTo>
                    <a:pt x="116357" y="54635"/>
                  </a:lnTo>
                  <a:lnTo>
                    <a:pt x="123786" y="61036"/>
                  </a:lnTo>
                  <a:lnTo>
                    <a:pt x="140017" y="61036"/>
                  </a:lnTo>
                  <a:lnTo>
                    <a:pt x="145732" y="58407"/>
                  </a:lnTo>
                  <a:lnTo>
                    <a:pt x="150190" y="53492"/>
                  </a:lnTo>
                  <a:lnTo>
                    <a:pt x="150533" y="57378"/>
                  </a:lnTo>
                  <a:lnTo>
                    <a:pt x="151104" y="58750"/>
                  </a:lnTo>
                  <a:lnTo>
                    <a:pt x="151676" y="59664"/>
                  </a:lnTo>
                  <a:lnTo>
                    <a:pt x="169049" y="59664"/>
                  </a:lnTo>
                  <a:close/>
                </a:path>
                <a:path w="854075" h="74930">
                  <a:moveTo>
                    <a:pt x="214426" y="17945"/>
                  </a:moveTo>
                  <a:lnTo>
                    <a:pt x="178879" y="17945"/>
                  </a:lnTo>
                  <a:lnTo>
                    <a:pt x="178879" y="30175"/>
                  </a:lnTo>
                  <a:lnTo>
                    <a:pt x="214426" y="30175"/>
                  </a:lnTo>
                  <a:lnTo>
                    <a:pt x="214426" y="17945"/>
                  </a:lnTo>
                  <a:close/>
                </a:path>
                <a:path w="854075" h="74930">
                  <a:moveTo>
                    <a:pt x="276148" y="59664"/>
                  </a:moveTo>
                  <a:lnTo>
                    <a:pt x="275577" y="58407"/>
                  </a:lnTo>
                  <a:lnTo>
                    <a:pt x="275005" y="56007"/>
                  </a:lnTo>
                  <a:lnTo>
                    <a:pt x="275005" y="53492"/>
                  </a:lnTo>
                  <a:lnTo>
                    <a:pt x="275005" y="47891"/>
                  </a:lnTo>
                  <a:lnTo>
                    <a:pt x="275005" y="33489"/>
                  </a:lnTo>
                  <a:lnTo>
                    <a:pt x="275005" y="23660"/>
                  </a:lnTo>
                  <a:lnTo>
                    <a:pt x="275005" y="21602"/>
                  </a:lnTo>
                  <a:lnTo>
                    <a:pt x="273799" y="14058"/>
                  </a:lnTo>
                  <a:lnTo>
                    <a:pt x="273354" y="11277"/>
                  </a:lnTo>
                  <a:lnTo>
                    <a:pt x="268630" y="4622"/>
                  </a:lnTo>
                  <a:lnTo>
                    <a:pt x="261213" y="1054"/>
                  </a:lnTo>
                  <a:lnTo>
                    <a:pt x="251460" y="0"/>
                  </a:lnTo>
                  <a:lnTo>
                    <a:pt x="244538" y="406"/>
                  </a:lnTo>
                  <a:lnTo>
                    <a:pt x="238048" y="1498"/>
                  </a:lnTo>
                  <a:lnTo>
                    <a:pt x="232041" y="3136"/>
                  </a:lnTo>
                  <a:lnTo>
                    <a:pt x="226542" y="5143"/>
                  </a:lnTo>
                  <a:lnTo>
                    <a:pt x="229971" y="18630"/>
                  </a:lnTo>
                  <a:lnTo>
                    <a:pt x="236143" y="16002"/>
                  </a:lnTo>
                  <a:lnTo>
                    <a:pt x="241858" y="14058"/>
                  </a:lnTo>
                  <a:lnTo>
                    <a:pt x="253746" y="14058"/>
                  </a:lnTo>
                  <a:lnTo>
                    <a:pt x="257060" y="16459"/>
                  </a:lnTo>
                  <a:lnTo>
                    <a:pt x="257060" y="23660"/>
                  </a:lnTo>
                  <a:lnTo>
                    <a:pt x="257060" y="34061"/>
                  </a:lnTo>
                  <a:lnTo>
                    <a:pt x="257060" y="44005"/>
                  </a:lnTo>
                  <a:lnTo>
                    <a:pt x="254203" y="46177"/>
                  </a:lnTo>
                  <a:lnTo>
                    <a:pt x="250888" y="47891"/>
                  </a:lnTo>
                  <a:lnTo>
                    <a:pt x="243916" y="47891"/>
                  </a:lnTo>
                  <a:lnTo>
                    <a:pt x="241401" y="45834"/>
                  </a:lnTo>
                  <a:lnTo>
                    <a:pt x="241401" y="36004"/>
                  </a:lnTo>
                  <a:lnTo>
                    <a:pt x="244030" y="33489"/>
                  </a:lnTo>
                  <a:lnTo>
                    <a:pt x="253974" y="33489"/>
                  </a:lnTo>
                  <a:lnTo>
                    <a:pt x="255346" y="33718"/>
                  </a:lnTo>
                  <a:lnTo>
                    <a:pt x="257060" y="34061"/>
                  </a:lnTo>
                  <a:lnTo>
                    <a:pt x="257060" y="23660"/>
                  </a:lnTo>
                  <a:lnTo>
                    <a:pt x="254203" y="23317"/>
                  </a:lnTo>
                  <a:lnTo>
                    <a:pt x="251117" y="23202"/>
                  </a:lnTo>
                  <a:lnTo>
                    <a:pt x="248945" y="23202"/>
                  </a:lnTo>
                  <a:lnTo>
                    <a:pt x="237528" y="24536"/>
                  </a:lnTo>
                  <a:lnTo>
                    <a:pt x="229590" y="28384"/>
                  </a:lnTo>
                  <a:lnTo>
                    <a:pt x="224955" y="34531"/>
                  </a:lnTo>
                  <a:lnTo>
                    <a:pt x="223456" y="42748"/>
                  </a:lnTo>
                  <a:lnTo>
                    <a:pt x="223456" y="54635"/>
                  </a:lnTo>
                  <a:lnTo>
                    <a:pt x="230886" y="61036"/>
                  </a:lnTo>
                  <a:lnTo>
                    <a:pt x="247116" y="61036"/>
                  </a:lnTo>
                  <a:lnTo>
                    <a:pt x="252831" y="58407"/>
                  </a:lnTo>
                  <a:lnTo>
                    <a:pt x="257289" y="53492"/>
                  </a:lnTo>
                  <a:lnTo>
                    <a:pt x="257632" y="57378"/>
                  </a:lnTo>
                  <a:lnTo>
                    <a:pt x="258203" y="58750"/>
                  </a:lnTo>
                  <a:lnTo>
                    <a:pt x="258775" y="59664"/>
                  </a:lnTo>
                  <a:lnTo>
                    <a:pt x="276148" y="59664"/>
                  </a:lnTo>
                  <a:close/>
                </a:path>
                <a:path w="854075" h="74930">
                  <a:moveTo>
                    <a:pt x="340842" y="1371"/>
                  </a:moveTo>
                  <a:lnTo>
                    <a:pt x="322440" y="1371"/>
                  </a:lnTo>
                  <a:lnTo>
                    <a:pt x="322440" y="22974"/>
                  </a:lnTo>
                  <a:lnTo>
                    <a:pt x="305981" y="22974"/>
                  </a:lnTo>
                  <a:lnTo>
                    <a:pt x="305981" y="1371"/>
                  </a:lnTo>
                  <a:lnTo>
                    <a:pt x="287578" y="1371"/>
                  </a:lnTo>
                  <a:lnTo>
                    <a:pt x="287578" y="59664"/>
                  </a:lnTo>
                  <a:lnTo>
                    <a:pt x="305981" y="59664"/>
                  </a:lnTo>
                  <a:lnTo>
                    <a:pt x="305981" y="36347"/>
                  </a:lnTo>
                  <a:lnTo>
                    <a:pt x="322440" y="36347"/>
                  </a:lnTo>
                  <a:lnTo>
                    <a:pt x="322440" y="59664"/>
                  </a:lnTo>
                  <a:lnTo>
                    <a:pt x="340842" y="59664"/>
                  </a:lnTo>
                  <a:lnTo>
                    <a:pt x="340842" y="1371"/>
                  </a:lnTo>
                  <a:close/>
                </a:path>
                <a:path w="854075" h="74930">
                  <a:moveTo>
                    <a:pt x="404164" y="59664"/>
                  </a:moveTo>
                  <a:lnTo>
                    <a:pt x="403593" y="58407"/>
                  </a:lnTo>
                  <a:lnTo>
                    <a:pt x="403021" y="56007"/>
                  </a:lnTo>
                  <a:lnTo>
                    <a:pt x="403021" y="53492"/>
                  </a:lnTo>
                  <a:lnTo>
                    <a:pt x="403021" y="47891"/>
                  </a:lnTo>
                  <a:lnTo>
                    <a:pt x="403021" y="33489"/>
                  </a:lnTo>
                  <a:lnTo>
                    <a:pt x="403021" y="23660"/>
                  </a:lnTo>
                  <a:lnTo>
                    <a:pt x="403021" y="21602"/>
                  </a:lnTo>
                  <a:lnTo>
                    <a:pt x="401815" y="14058"/>
                  </a:lnTo>
                  <a:lnTo>
                    <a:pt x="401370" y="11277"/>
                  </a:lnTo>
                  <a:lnTo>
                    <a:pt x="396646" y="4622"/>
                  </a:lnTo>
                  <a:lnTo>
                    <a:pt x="389229" y="1054"/>
                  </a:lnTo>
                  <a:lnTo>
                    <a:pt x="379476" y="0"/>
                  </a:lnTo>
                  <a:lnTo>
                    <a:pt x="372554" y="406"/>
                  </a:lnTo>
                  <a:lnTo>
                    <a:pt x="366064" y="1498"/>
                  </a:lnTo>
                  <a:lnTo>
                    <a:pt x="360057" y="3136"/>
                  </a:lnTo>
                  <a:lnTo>
                    <a:pt x="354558" y="5143"/>
                  </a:lnTo>
                  <a:lnTo>
                    <a:pt x="357987" y="18630"/>
                  </a:lnTo>
                  <a:lnTo>
                    <a:pt x="364159" y="16002"/>
                  </a:lnTo>
                  <a:lnTo>
                    <a:pt x="369874" y="14058"/>
                  </a:lnTo>
                  <a:lnTo>
                    <a:pt x="381762" y="14058"/>
                  </a:lnTo>
                  <a:lnTo>
                    <a:pt x="385076" y="16459"/>
                  </a:lnTo>
                  <a:lnTo>
                    <a:pt x="385076" y="23660"/>
                  </a:lnTo>
                  <a:lnTo>
                    <a:pt x="385076" y="34061"/>
                  </a:lnTo>
                  <a:lnTo>
                    <a:pt x="385076" y="44005"/>
                  </a:lnTo>
                  <a:lnTo>
                    <a:pt x="382219" y="46177"/>
                  </a:lnTo>
                  <a:lnTo>
                    <a:pt x="378904" y="47891"/>
                  </a:lnTo>
                  <a:lnTo>
                    <a:pt x="371932" y="47891"/>
                  </a:lnTo>
                  <a:lnTo>
                    <a:pt x="369417" y="45834"/>
                  </a:lnTo>
                  <a:lnTo>
                    <a:pt x="369417" y="36004"/>
                  </a:lnTo>
                  <a:lnTo>
                    <a:pt x="372046" y="33489"/>
                  </a:lnTo>
                  <a:lnTo>
                    <a:pt x="381990" y="33489"/>
                  </a:lnTo>
                  <a:lnTo>
                    <a:pt x="383362" y="33718"/>
                  </a:lnTo>
                  <a:lnTo>
                    <a:pt x="385076" y="34061"/>
                  </a:lnTo>
                  <a:lnTo>
                    <a:pt x="385076" y="23660"/>
                  </a:lnTo>
                  <a:lnTo>
                    <a:pt x="382219" y="23317"/>
                  </a:lnTo>
                  <a:lnTo>
                    <a:pt x="379133" y="23202"/>
                  </a:lnTo>
                  <a:lnTo>
                    <a:pt x="376961" y="23202"/>
                  </a:lnTo>
                  <a:lnTo>
                    <a:pt x="365544" y="24536"/>
                  </a:lnTo>
                  <a:lnTo>
                    <a:pt x="357606" y="28384"/>
                  </a:lnTo>
                  <a:lnTo>
                    <a:pt x="352971" y="34531"/>
                  </a:lnTo>
                  <a:lnTo>
                    <a:pt x="351472" y="42748"/>
                  </a:lnTo>
                  <a:lnTo>
                    <a:pt x="351472" y="54635"/>
                  </a:lnTo>
                  <a:lnTo>
                    <a:pt x="358902" y="61036"/>
                  </a:lnTo>
                  <a:lnTo>
                    <a:pt x="375132" y="61036"/>
                  </a:lnTo>
                  <a:lnTo>
                    <a:pt x="380847" y="58407"/>
                  </a:lnTo>
                  <a:lnTo>
                    <a:pt x="385305" y="53492"/>
                  </a:lnTo>
                  <a:lnTo>
                    <a:pt x="385648" y="57378"/>
                  </a:lnTo>
                  <a:lnTo>
                    <a:pt x="386219" y="58750"/>
                  </a:lnTo>
                  <a:lnTo>
                    <a:pt x="386791" y="59664"/>
                  </a:lnTo>
                  <a:lnTo>
                    <a:pt x="404164" y="59664"/>
                  </a:lnTo>
                  <a:close/>
                </a:path>
                <a:path w="854075" h="74930">
                  <a:moveTo>
                    <a:pt x="469544" y="1371"/>
                  </a:moveTo>
                  <a:lnTo>
                    <a:pt x="422567" y="1371"/>
                  </a:lnTo>
                  <a:lnTo>
                    <a:pt x="421665" y="22720"/>
                  </a:lnTo>
                  <a:lnTo>
                    <a:pt x="420001" y="37020"/>
                  </a:lnTo>
                  <a:lnTo>
                    <a:pt x="416826" y="45046"/>
                  </a:lnTo>
                  <a:lnTo>
                    <a:pt x="411365" y="47548"/>
                  </a:lnTo>
                  <a:lnTo>
                    <a:pt x="408622" y="47320"/>
                  </a:lnTo>
                  <a:lnTo>
                    <a:pt x="408622" y="60121"/>
                  </a:lnTo>
                  <a:lnTo>
                    <a:pt x="411708" y="60350"/>
                  </a:lnTo>
                  <a:lnTo>
                    <a:pt x="413651" y="60350"/>
                  </a:lnTo>
                  <a:lnTo>
                    <a:pt x="425132" y="58254"/>
                  </a:lnTo>
                  <a:lnTo>
                    <a:pt x="432536" y="50977"/>
                  </a:lnTo>
                  <a:lnTo>
                    <a:pt x="436727" y="37007"/>
                  </a:lnTo>
                  <a:lnTo>
                    <a:pt x="438569" y="14859"/>
                  </a:lnTo>
                  <a:lnTo>
                    <a:pt x="451256" y="14859"/>
                  </a:lnTo>
                  <a:lnTo>
                    <a:pt x="451256" y="59664"/>
                  </a:lnTo>
                  <a:lnTo>
                    <a:pt x="469544" y="59664"/>
                  </a:lnTo>
                  <a:lnTo>
                    <a:pt x="469544" y="1371"/>
                  </a:lnTo>
                  <a:close/>
                </a:path>
                <a:path w="854075" h="74930">
                  <a:moveTo>
                    <a:pt x="536409" y="40462"/>
                  </a:moveTo>
                  <a:lnTo>
                    <a:pt x="518350" y="21920"/>
                  </a:lnTo>
                  <a:lnTo>
                    <a:pt x="518350" y="35661"/>
                  </a:lnTo>
                  <a:lnTo>
                    <a:pt x="518350" y="45834"/>
                  </a:lnTo>
                  <a:lnTo>
                    <a:pt x="515493" y="48234"/>
                  </a:lnTo>
                  <a:lnTo>
                    <a:pt x="501662" y="48234"/>
                  </a:lnTo>
                  <a:lnTo>
                    <a:pt x="501662" y="33375"/>
                  </a:lnTo>
                  <a:lnTo>
                    <a:pt x="515493" y="33375"/>
                  </a:lnTo>
                  <a:lnTo>
                    <a:pt x="518350" y="35661"/>
                  </a:lnTo>
                  <a:lnTo>
                    <a:pt x="518350" y="21920"/>
                  </a:lnTo>
                  <a:lnTo>
                    <a:pt x="512978" y="21259"/>
                  </a:lnTo>
                  <a:lnTo>
                    <a:pt x="501662" y="21259"/>
                  </a:lnTo>
                  <a:lnTo>
                    <a:pt x="501662" y="1371"/>
                  </a:lnTo>
                  <a:lnTo>
                    <a:pt x="483603" y="1371"/>
                  </a:lnTo>
                  <a:lnTo>
                    <a:pt x="483603" y="59664"/>
                  </a:lnTo>
                  <a:lnTo>
                    <a:pt x="511835" y="59664"/>
                  </a:lnTo>
                  <a:lnTo>
                    <a:pt x="522173" y="58483"/>
                  </a:lnTo>
                  <a:lnTo>
                    <a:pt x="529907" y="54902"/>
                  </a:lnTo>
                  <a:lnTo>
                    <a:pt x="534733" y="48907"/>
                  </a:lnTo>
                  <a:lnTo>
                    <a:pt x="534873" y="48234"/>
                  </a:lnTo>
                  <a:lnTo>
                    <a:pt x="536409" y="40462"/>
                  </a:lnTo>
                  <a:close/>
                </a:path>
                <a:path w="854075" h="74930">
                  <a:moveTo>
                    <a:pt x="562356" y="1371"/>
                  </a:moveTo>
                  <a:lnTo>
                    <a:pt x="544296" y="1371"/>
                  </a:lnTo>
                  <a:lnTo>
                    <a:pt x="544296" y="59664"/>
                  </a:lnTo>
                  <a:lnTo>
                    <a:pt x="562356" y="59664"/>
                  </a:lnTo>
                  <a:lnTo>
                    <a:pt x="562356" y="1371"/>
                  </a:lnTo>
                  <a:close/>
                </a:path>
                <a:path w="854075" h="74930">
                  <a:moveTo>
                    <a:pt x="633450" y="47891"/>
                  </a:moveTo>
                  <a:lnTo>
                    <a:pt x="625678" y="47891"/>
                  </a:lnTo>
                  <a:lnTo>
                    <a:pt x="619163" y="35433"/>
                  </a:lnTo>
                  <a:lnTo>
                    <a:pt x="616292" y="32118"/>
                  </a:lnTo>
                  <a:lnTo>
                    <a:pt x="609676" y="30403"/>
                  </a:lnTo>
                  <a:lnTo>
                    <a:pt x="614248" y="29032"/>
                  </a:lnTo>
                  <a:lnTo>
                    <a:pt x="616419" y="26974"/>
                  </a:lnTo>
                  <a:lnTo>
                    <a:pt x="621906" y="15430"/>
                  </a:lnTo>
                  <a:lnTo>
                    <a:pt x="623277" y="13944"/>
                  </a:lnTo>
                  <a:lnTo>
                    <a:pt x="628307" y="13944"/>
                  </a:lnTo>
                  <a:lnTo>
                    <a:pt x="628307" y="685"/>
                  </a:lnTo>
                  <a:lnTo>
                    <a:pt x="601560" y="23202"/>
                  </a:lnTo>
                  <a:lnTo>
                    <a:pt x="600417" y="24688"/>
                  </a:lnTo>
                  <a:lnTo>
                    <a:pt x="594702" y="24688"/>
                  </a:lnTo>
                  <a:lnTo>
                    <a:pt x="594702" y="1371"/>
                  </a:lnTo>
                  <a:lnTo>
                    <a:pt x="576300" y="1371"/>
                  </a:lnTo>
                  <a:lnTo>
                    <a:pt x="576300" y="59664"/>
                  </a:lnTo>
                  <a:lnTo>
                    <a:pt x="594702" y="59664"/>
                  </a:lnTo>
                  <a:lnTo>
                    <a:pt x="594702" y="36347"/>
                  </a:lnTo>
                  <a:lnTo>
                    <a:pt x="600417" y="36347"/>
                  </a:lnTo>
                  <a:lnTo>
                    <a:pt x="602119" y="38404"/>
                  </a:lnTo>
                  <a:lnTo>
                    <a:pt x="612762" y="59664"/>
                  </a:lnTo>
                  <a:lnTo>
                    <a:pt x="616292" y="59664"/>
                  </a:lnTo>
                  <a:lnTo>
                    <a:pt x="616292" y="74523"/>
                  </a:lnTo>
                  <a:lnTo>
                    <a:pt x="633450" y="74523"/>
                  </a:lnTo>
                  <a:lnTo>
                    <a:pt x="633450" y="47891"/>
                  </a:lnTo>
                  <a:close/>
                </a:path>
                <a:path w="854075" h="74930">
                  <a:moveTo>
                    <a:pt x="691730" y="1371"/>
                  </a:moveTo>
                  <a:lnTo>
                    <a:pt x="636993" y="1371"/>
                  </a:lnTo>
                  <a:lnTo>
                    <a:pt x="636993" y="14859"/>
                  </a:lnTo>
                  <a:lnTo>
                    <a:pt x="655154" y="14859"/>
                  </a:lnTo>
                  <a:lnTo>
                    <a:pt x="655154" y="59664"/>
                  </a:lnTo>
                  <a:lnTo>
                    <a:pt x="673569" y="59664"/>
                  </a:lnTo>
                  <a:lnTo>
                    <a:pt x="673569" y="14859"/>
                  </a:lnTo>
                  <a:lnTo>
                    <a:pt x="691730" y="14859"/>
                  </a:lnTo>
                  <a:lnTo>
                    <a:pt x="691730" y="1371"/>
                  </a:lnTo>
                  <a:close/>
                </a:path>
                <a:path w="854075" h="74930">
                  <a:moveTo>
                    <a:pt x="753338" y="40462"/>
                  </a:moveTo>
                  <a:lnTo>
                    <a:pt x="735291" y="21920"/>
                  </a:lnTo>
                  <a:lnTo>
                    <a:pt x="735291" y="35661"/>
                  </a:lnTo>
                  <a:lnTo>
                    <a:pt x="735291" y="45834"/>
                  </a:lnTo>
                  <a:lnTo>
                    <a:pt x="732421" y="48234"/>
                  </a:lnTo>
                  <a:lnTo>
                    <a:pt x="718591" y="48234"/>
                  </a:lnTo>
                  <a:lnTo>
                    <a:pt x="718591" y="33375"/>
                  </a:lnTo>
                  <a:lnTo>
                    <a:pt x="732421" y="33375"/>
                  </a:lnTo>
                  <a:lnTo>
                    <a:pt x="735291" y="35661"/>
                  </a:lnTo>
                  <a:lnTo>
                    <a:pt x="735291" y="21920"/>
                  </a:lnTo>
                  <a:lnTo>
                    <a:pt x="729919" y="21259"/>
                  </a:lnTo>
                  <a:lnTo>
                    <a:pt x="718591" y="21259"/>
                  </a:lnTo>
                  <a:lnTo>
                    <a:pt x="718591" y="1371"/>
                  </a:lnTo>
                  <a:lnTo>
                    <a:pt x="700544" y="1371"/>
                  </a:lnTo>
                  <a:lnTo>
                    <a:pt x="700544" y="59664"/>
                  </a:lnTo>
                  <a:lnTo>
                    <a:pt x="728764" y="59664"/>
                  </a:lnTo>
                  <a:lnTo>
                    <a:pt x="739114" y="58483"/>
                  </a:lnTo>
                  <a:lnTo>
                    <a:pt x="746836" y="54902"/>
                  </a:lnTo>
                  <a:lnTo>
                    <a:pt x="751674" y="48907"/>
                  </a:lnTo>
                  <a:lnTo>
                    <a:pt x="751801" y="48234"/>
                  </a:lnTo>
                  <a:lnTo>
                    <a:pt x="753338" y="40462"/>
                  </a:lnTo>
                  <a:close/>
                </a:path>
                <a:path w="854075" h="74930">
                  <a:moveTo>
                    <a:pt x="779297" y="1371"/>
                  </a:moveTo>
                  <a:lnTo>
                    <a:pt x="761225" y="1371"/>
                  </a:lnTo>
                  <a:lnTo>
                    <a:pt x="761225" y="59664"/>
                  </a:lnTo>
                  <a:lnTo>
                    <a:pt x="779297" y="59664"/>
                  </a:lnTo>
                  <a:lnTo>
                    <a:pt x="779297" y="1371"/>
                  </a:lnTo>
                  <a:close/>
                </a:path>
                <a:path w="854075" h="74930">
                  <a:moveTo>
                    <a:pt x="854036" y="47891"/>
                  </a:moveTo>
                  <a:lnTo>
                    <a:pt x="846493" y="47891"/>
                  </a:lnTo>
                  <a:lnTo>
                    <a:pt x="846493" y="1371"/>
                  </a:lnTo>
                  <a:lnTo>
                    <a:pt x="828103" y="1371"/>
                  </a:lnTo>
                  <a:lnTo>
                    <a:pt x="828103" y="22974"/>
                  </a:lnTo>
                  <a:lnTo>
                    <a:pt x="811644" y="22974"/>
                  </a:lnTo>
                  <a:lnTo>
                    <a:pt x="811644" y="1371"/>
                  </a:lnTo>
                  <a:lnTo>
                    <a:pt x="793229" y="1371"/>
                  </a:lnTo>
                  <a:lnTo>
                    <a:pt x="793229" y="59664"/>
                  </a:lnTo>
                  <a:lnTo>
                    <a:pt x="811644" y="59664"/>
                  </a:lnTo>
                  <a:lnTo>
                    <a:pt x="811644" y="36347"/>
                  </a:lnTo>
                  <a:lnTo>
                    <a:pt x="828103" y="36347"/>
                  </a:lnTo>
                  <a:lnTo>
                    <a:pt x="828103" y="59664"/>
                  </a:lnTo>
                  <a:lnTo>
                    <a:pt x="836891" y="59664"/>
                  </a:lnTo>
                  <a:lnTo>
                    <a:pt x="836891" y="74523"/>
                  </a:lnTo>
                  <a:lnTo>
                    <a:pt x="854036" y="74523"/>
                  </a:lnTo>
                  <a:lnTo>
                    <a:pt x="854036" y="47891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9311" y="2576768"/>
            <a:ext cx="1777255" cy="109043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544730" y="280955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6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1" y="28077"/>
                </a:lnTo>
                <a:lnTo>
                  <a:pt x="17891" y="28077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6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3224" y="2778133"/>
            <a:ext cx="783652" cy="105271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-190" y="2566"/>
            <a:ext cx="10692130" cy="7559675"/>
            <a:chOff x="-190" y="2566"/>
            <a:chExt cx="10692130" cy="7559675"/>
          </a:xfrm>
        </p:grpSpPr>
        <p:sp>
          <p:nvSpPr>
            <p:cNvPr id="26" name="object 26"/>
            <p:cNvSpPr/>
            <p:nvPr/>
          </p:nvSpPr>
          <p:spPr>
            <a:xfrm>
              <a:off x="-190" y="2566"/>
              <a:ext cx="5375910" cy="1781810"/>
            </a:xfrm>
            <a:custGeom>
              <a:avLst/>
              <a:gdLst/>
              <a:ahLst/>
              <a:cxnLst/>
              <a:rect l="l" t="t" r="r" b="b"/>
              <a:pathLst>
                <a:path w="5375910" h="1781810">
                  <a:moveTo>
                    <a:pt x="5375612" y="0"/>
                  </a:moveTo>
                  <a:lnTo>
                    <a:pt x="0" y="0"/>
                  </a:lnTo>
                  <a:lnTo>
                    <a:pt x="0" y="1781456"/>
                  </a:lnTo>
                  <a:lnTo>
                    <a:pt x="5375612" y="1781456"/>
                  </a:lnTo>
                  <a:lnTo>
                    <a:pt x="5375612" y="0"/>
                  </a:lnTo>
                  <a:close/>
                </a:path>
              </a:pathLst>
            </a:custGeom>
            <a:solidFill>
              <a:srgbClr val="1D8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3438" y="1328122"/>
              <a:ext cx="508634" cy="113664"/>
            </a:xfrm>
            <a:custGeom>
              <a:avLst/>
              <a:gdLst/>
              <a:ahLst/>
              <a:cxnLst/>
              <a:rect l="l" t="t" r="r" b="b"/>
              <a:pathLst>
                <a:path w="508634" h="113665">
                  <a:moveTo>
                    <a:pt x="81686" y="104241"/>
                  </a:moveTo>
                  <a:lnTo>
                    <a:pt x="75895" y="84899"/>
                  </a:lnTo>
                  <a:lnTo>
                    <a:pt x="68275" y="90220"/>
                  </a:lnTo>
                  <a:lnTo>
                    <a:pt x="61112" y="93421"/>
                  </a:lnTo>
                  <a:lnTo>
                    <a:pt x="52273" y="93421"/>
                  </a:lnTo>
                  <a:lnTo>
                    <a:pt x="41300" y="91401"/>
                  </a:lnTo>
                  <a:lnTo>
                    <a:pt x="32613" y="85026"/>
                  </a:lnTo>
                  <a:lnTo>
                    <a:pt x="26898" y="73812"/>
                  </a:lnTo>
                  <a:lnTo>
                    <a:pt x="24841" y="57302"/>
                  </a:lnTo>
                  <a:lnTo>
                    <a:pt x="26911" y="40728"/>
                  </a:lnTo>
                  <a:lnTo>
                    <a:pt x="32613" y="29362"/>
                  </a:lnTo>
                  <a:lnTo>
                    <a:pt x="41173" y="22821"/>
                  </a:lnTo>
                  <a:lnTo>
                    <a:pt x="51816" y="20739"/>
                  </a:lnTo>
                  <a:lnTo>
                    <a:pt x="60960" y="20739"/>
                  </a:lnTo>
                  <a:lnTo>
                    <a:pt x="67818" y="24549"/>
                  </a:lnTo>
                  <a:lnTo>
                    <a:pt x="75285" y="29260"/>
                  </a:lnTo>
                  <a:lnTo>
                    <a:pt x="81076" y="8089"/>
                  </a:lnTo>
                  <a:lnTo>
                    <a:pt x="74815" y="4699"/>
                  </a:lnTo>
                  <a:lnTo>
                    <a:pt x="67868" y="2159"/>
                  </a:lnTo>
                  <a:lnTo>
                    <a:pt x="60223" y="558"/>
                  </a:lnTo>
                  <a:lnTo>
                    <a:pt x="51816" y="0"/>
                  </a:lnTo>
                  <a:lnTo>
                    <a:pt x="30924" y="3759"/>
                  </a:lnTo>
                  <a:lnTo>
                    <a:pt x="14528" y="14846"/>
                  </a:lnTo>
                  <a:lnTo>
                    <a:pt x="3835" y="32994"/>
                  </a:lnTo>
                  <a:lnTo>
                    <a:pt x="0" y="57924"/>
                  </a:lnTo>
                  <a:lnTo>
                    <a:pt x="3568" y="81953"/>
                  </a:lnTo>
                  <a:lnTo>
                    <a:pt x="13601" y="99314"/>
                  </a:lnTo>
                  <a:lnTo>
                    <a:pt x="29057" y="109842"/>
                  </a:lnTo>
                  <a:lnTo>
                    <a:pt x="48920" y="113385"/>
                  </a:lnTo>
                  <a:lnTo>
                    <a:pt x="58242" y="112712"/>
                  </a:lnTo>
                  <a:lnTo>
                    <a:pt x="66903" y="110820"/>
                  </a:lnTo>
                  <a:lnTo>
                    <a:pt x="74764" y="107924"/>
                  </a:lnTo>
                  <a:lnTo>
                    <a:pt x="81686" y="104241"/>
                  </a:lnTo>
                  <a:close/>
                </a:path>
                <a:path w="508634" h="113665">
                  <a:moveTo>
                    <a:pt x="188671" y="111556"/>
                  </a:moveTo>
                  <a:lnTo>
                    <a:pt x="181495" y="89306"/>
                  </a:lnTo>
                  <a:lnTo>
                    <a:pt x="175552" y="70866"/>
                  </a:lnTo>
                  <a:lnTo>
                    <a:pt x="160921" y="25463"/>
                  </a:lnTo>
                  <a:lnTo>
                    <a:pt x="153314" y="1828"/>
                  </a:lnTo>
                  <a:lnTo>
                    <a:pt x="150876" y="1828"/>
                  </a:lnTo>
                  <a:lnTo>
                    <a:pt x="150876" y="70866"/>
                  </a:lnTo>
                  <a:lnTo>
                    <a:pt x="124815" y="70866"/>
                  </a:lnTo>
                  <a:lnTo>
                    <a:pt x="137922" y="25463"/>
                  </a:lnTo>
                  <a:lnTo>
                    <a:pt x="150876" y="70866"/>
                  </a:lnTo>
                  <a:lnTo>
                    <a:pt x="150876" y="1828"/>
                  </a:lnTo>
                  <a:lnTo>
                    <a:pt x="124053" y="1828"/>
                  </a:lnTo>
                  <a:lnTo>
                    <a:pt x="87934" y="111556"/>
                  </a:lnTo>
                  <a:lnTo>
                    <a:pt x="113080" y="111556"/>
                  </a:lnTo>
                  <a:lnTo>
                    <a:pt x="119481" y="89306"/>
                  </a:lnTo>
                  <a:lnTo>
                    <a:pt x="156210" y="89306"/>
                  </a:lnTo>
                  <a:lnTo>
                    <a:pt x="162610" y="111556"/>
                  </a:lnTo>
                  <a:lnTo>
                    <a:pt x="188671" y="111556"/>
                  </a:lnTo>
                  <a:close/>
                </a:path>
                <a:path w="508634" h="113665">
                  <a:moveTo>
                    <a:pt x="289712" y="1828"/>
                  </a:moveTo>
                  <a:lnTo>
                    <a:pt x="264871" y="1828"/>
                  </a:lnTo>
                  <a:lnTo>
                    <a:pt x="264871" y="45123"/>
                  </a:lnTo>
                  <a:lnTo>
                    <a:pt x="227838" y="45123"/>
                  </a:lnTo>
                  <a:lnTo>
                    <a:pt x="227838" y="1828"/>
                  </a:lnTo>
                  <a:lnTo>
                    <a:pt x="202996" y="1828"/>
                  </a:lnTo>
                  <a:lnTo>
                    <a:pt x="202996" y="111556"/>
                  </a:lnTo>
                  <a:lnTo>
                    <a:pt x="227838" y="111556"/>
                  </a:lnTo>
                  <a:lnTo>
                    <a:pt x="227838" y="65836"/>
                  </a:lnTo>
                  <a:lnTo>
                    <a:pt x="264871" y="65836"/>
                  </a:lnTo>
                  <a:lnTo>
                    <a:pt x="264871" y="111556"/>
                  </a:lnTo>
                  <a:lnTo>
                    <a:pt x="289712" y="111556"/>
                  </a:lnTo>
                  <a:lnTo>
                    <a:pt x="289712" y="1828"/>
                  </a:lnTo>
                  <a:close/>
                </a:path>
                <a:path w="508634" h="113665">
                  <a:moveTo>
                    <a:pt x="404774" y="111556"/>
                  </a:moveTo>
                  <a:lnTo>
                    <a:pt x="397598" y="89306"/>
                  </a:lnTo>
                  <a:lnTo>
                    <a:pt x="391655" y="70866"/>
                  </a:lnTo>
                  <a:lnTo>
                    <a:pt x="377024" y="25463"/>
                  </a:lnTo>
                  <a:lnTo>
                    <a:pt x="369417" y="1828"/>
                  </a:lnTo>
                  <a:lnTo>
                    <a:pt x="366979" y="1828"/>
                  </a:lnTo>
                  <a:lnTo>
                    <a:pt x="366979" y="70866"/>
                  </a:lnTo>
                  <a:lnTo>
                    <a:pt x="340918" y="70866"/>
                  </a:lnTo>
                  <a:lnTo>
                    <a:pt x="354025" y="25463"/>
                  </a:lnTo>
                  <a:lnTo>
                    <a:pt x="366979" y="70866"/>
                  </a:lnTo>
                  <a:lnTo>
                    <a:pt x="366979" y="1828"/>
                  </a:lnTo>
                  <a:lnTo>
                    <a:pt x="340156" y="1828"/>
                  </a:lnTo>
                  <a:lnTo>
                    <a:pt x="304038" y="111556"/>
                  </a:lnTo>
                  <a:lnTo>
                    <a:pt x="329184" y="111556"/>
                  </a:lnTo>
                  <a:lnTo>
                    <a:pt x="335584" y="89306"/>
                  </a:lnTo>
                  <a:lnTo>
                    <a:pt x="372313" y="89306"/>
                  </a:lnTo>
                  <a:lnTo>
                    <a:pt x="378714" y="111556"/>
                  </a:lnTo>
                  <a:lnTo>
                    <a:pt x="404774" y="111556"/>
                  </a:lnTo>
                  <a:close/>
                </a:path>
                <a:path w="508634" h="113665">
                  <a:moveTo>
                    <a:pt x="508088" y="1828"/>
                  </a:moveTo>
                  <a:lnTo>
                    <a:pt x="433870" y="1828"/>
                  </a:lnTo>
                  <a:lnTo>
                    <a:pt x="430822" y="52578"/>
                  </a:lnTo>
                  <a:lnTo>
                    <a:pt x="429133" y="70586"/>
                  </a:lnTo>
                  <a:lnTo>
                    <a:pt x="425945" y="83007"/>
                  </a:lnTo>
                  <a:lnTo>
                    <a:pt x="420370" y="90195"/>
                  </a:lnTo>
                  <a:lnTo>
                    <a:pt x="411467" y="92506"/>
                  </a:lnTo>
                  <a:lnTo>
                    <a:pt x="407352" y="92214"/>
                  </a:lnTo>
                  <a:lnTo>
                    <a:pt x="407352" y="112166"/>
                  </a:lnTo>
                  <a:lnTo>
                    <a:pt x="411162" y="112471"/>
                  </a:lnTo>
                  <a:lnTo>
                    <a:pt x="414070" y="112471"/>
                  </a:lnTo>
                  <a:lnTo>
                    <a:pt x="451612" y="81165"/>
                  </a:lnTo>
                  <a:lnTo>
                    <a:pt x="456590" y="22567"/>
                  </a:lnTo>
                  <a:lnTo>
                    <a:pt x="483247" y="22567"/>
                  </a:lnTo>
                  <a:lnTo>
                    <a:pt x="483247" y="111556"/>
                  </a:lnTo>
                  <a:lnTo>
                    <a:pt x="508088" y="111556"/>
                  </a:lnTo>
                  <a:lnTo>
                    <a:pt x="508088" y="1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5009" y="1329951"/>
              <a:ext cx="117496" cy="1097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3712" y="1328122"/>
              <a:ext cx="395471" cy="11338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53570" y="1329951"/>
              <a:ext cx="25400" cy="109855"/>
            </a:xfrm>
            <a:custGeom>
              <a:avLst/>
              <a:gdLst/>
              <a:ahLst/>
              <a:cxnLst/>
              <a:rect l="l" t="t" r="r" b="b"/>
              <a:pathLst>
                <a:path w="25400" h="109855">
                  <a:moveTo>
                    <a:pt x="24839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24839" y="109727"/>
                  </a:lnTo>
                  <a:lnTo>
                    <a:pt x="24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02641" y="1329036"/>
              <a:ext cx="90219" cy="11064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39381" y="1504220"/>
              <a:ext cx="1207770" cy="134620"/>
            </a:xfrm>
            <a:custGeom>
              <a:avLst/>
              <a:gdLst/>
              <a:ahLst/>
              <a:cxnLst/>
              <a:rect l="l" t="t" r="r" b="b"/>
              <a:pathLst>
                <a:path w="1207770" h="134619">
                  <a:moveTo>
                    <a:pt x="93726" y="92049"/>
                  </a:moveTo>
                  <a:lnTo>
                    <a:pt x="80619" y="92049"/>
                  </a:lnTo>
                  <a:lnTo>
                    <a:pt x="72085" y="75133"/>
                  </a:lnTo>
                  <a:lnTo>
                    <a:pt x="68097" y="68135"/>
                  </a:lnTo>
                  <a:lnTo>
                    <a:pt x="63487" y="62433"/>
                  </a:lnTo>
                  <a:lnTo>
                    <a:pt x="57658" y="58013"/>
                  </a:lnTo>
                  <a:lnTo>
                    <a:pt x="49987" y="54864"/>
                  </a:lnTo>
                  <a:lnTo>
                    <a:pt x="58978" y="51663"/>
                  </a:lnTo>
                  <a:lnTo>
                    <a:pt x="62788" y="46329"/>
                  </a:lnTo>
                  <a:lnTo>
                    <a:pt x="73304" y="22250"/>
                  </a:lnTo>
                  <a:lnTo>
                    <a:pt x="75895" y="19354"/>
                  </a:lnTo>
                  <a:lnTo>
                    <a:pt x="85648" y="19354"/>
                  </a:lnTo>
                  <a:lnTo>
                    <a:pt x="85648" y="0"/>
                  </a:lnTo>
                  <a:lnTo>
                    <a:pt x="48006" y="25450"/>
                  </a:lnTo>
                  <a:lnTo>
                    <a:pt x="40538" y="42824"/>
                  </a:lnTo>
                  <a:lnTo>
                    <a:pt x="37947" y="45415"/>
                  </a:lnTo>
                  <a:lnTo>
                    <a:pt x="24841" y="45415"/>
                  </a:lnTo>
                  <a:lnTo>
                    <a:pt x="24841" y="914"/>
                  </a:lnTo>
                  <a:lnTo>
                    <a:pt x="0" y="914"/>
                  </a:lnTo>
                  <a:lnTo>
                    <a:pt x="0" y="110642"/>
                  </a:lnTo>
                  <a:lnTo>
                    <a:pt x="24841" y="110642"/>
                  </a:lnTo>
                  <a:lnTo>
                    <a:pt x="24841" y="64922"/>
                  </a:lnTo>
                  <a:lnTo>
                    <a:pt x="38862" y="64922"/>
                  </a:lnTo>
                  <a:lnTo>
                    <a:pt x="42367" y="69189"/>
                  </a:lnTo>
                  <a:lnTo>
                    <a:pt x="62941" y="110642"/>
                  </a:lnTo>
                  <a:lnTo>
                    <a:pt x="70713" y="110642"/>
                  </a:lnTo>
                  <a:lnTo>
                    <a:pt x="70713" y="134112"/>
                  </a:lnTo>
                  <a:lnTo>
                    <a:pt x="93726" y="134112"/>
                  </a:lnTo>
                  <a:lnTo>
                    <a:pt x="93726" y="92049"/>
                  </a:lnTo>
                  <a:close/>
                </a:path>
                <a:path w="1207770" h="134619">
                  <a:moveTo>
                    <a:pt x="193395" y="914"/>
                  </a:moveTo>
                  <a:lnTo>
                    <a:pt x="168249" y="914"/>
                  </a:lnTo>
                  <a:lnTo>
                    <a:pt x="145694" y="43434"/>
                  </a:lnTo>
                  <a:lnTo>
                    <a:pt x="123291" y="914"/>
                  </a:lnTo>
                  <a:lnTo>
                    <a:pt x="97231" y="914"/>
                  </a:lnTo>
                  <a:lnTo>
                    <a:pt x="132892" y="66446"/>
                  </a:lnTo>
                  <a:lnTo>
                    <a:pt x="112318" y="66446"/>
                  </a:lnTo>
                  <a:lnTo>
                    <a:pt x="112318" y="82143"/>
                  </a:lnTo>
                  <a:lnTo>
                    <a:pt x="132892" y="82143"/>
                  </a:lnTo>
                  <a:lnTo>
                    <a:pt x="132892" y="110642"/>
                  </a:lnTo>
                  <a:lnTo>
                    <a:pt x="157734" y="110642"/>
                  </a:lnTo>
                  <a:lnTo>
                    <a:pt x="157734" y="82143"/>
                  </a:lnTo>
                  <a:lnTo>
                    <a:pt x="178308" y="82143"/>
                  </a:lnTo>
                  <a:lnTo>
                    <a:pt x="178308" y="66446"/>
                  </a:lnTo>
                  <a:lnTo>
                    <a:pt x="157734" y="66446"/>
                  </a:lnTo>
                  <a:lnTo>
                    <a:pt x="193395" y="914"/>
                  </a:lnTo>
                  <a:close/>
                </a:path>
                <a:path w="1207770" h="134619">
                  <a:moveTo>
                    <a:pt x="288798" y="36271"/>
                  </a:moveTo>
                  <a:lnTo>
                    <a:pt x="264947" y="3136"/>
                  </a:lnTo>
                  <a:lnTo>
                    <a:pt x="264261" y="3060"/>
                  </a:lnTo>
                  <a:lnTo>
                    <a:pt x="264261" y="26060"/>
                  </a:lnTo>
                  <a:lnTo>
                    <a:pt x="264261" y="47244"/>
                  </a:lnTo>
                  <a:lnTo>
                    <a:pt x="258318" y="52120"/>
                  </a:lnTo>
                  <a:lnTo>
                    <a:pt x="231038" y="52120"/>
                  </a:lnTo>
                  <a:lnTo>
                    <a:pt x="231038" y="21183"/>
                  </a:lnTo>
                  <a:lnTo>
                    <a:pt x="258318" y="21183"/>
                  </a:lnTo>
                  <a:lnTo>
                    <a:pt x="264261" y="26060"/>
                  </a:lnTo>
                  <a:lnTo>
                    <a:pt x="264261" y="3060"/>
                  </a:lnTo>
                  <a:lnTo>
                    <a:pt x="247650" y="914"/>
                  </a:lnTo>
                  <a:lnTo>
                    <a:pt x="206502" y="914"/>
                  </a:lnTo>
                  <a:lnTo>
                    <a:pt x="206502" y="110642"/>
                  </a:lnTo>
                  <a:lnTo>
                    <a:pt x="231038" y="110642"/>
                  </a:lnTo>
                  <a:lnTo>
                    <a:pt x="231038" y="71628"/>
                  </a:lnTo>
                  <a:lnTo>
                    <a:pt x="245821" y="71628"/>
                  </a:lnTo>
                  <a:lnTo>
                    <a:pt x="263842" y="69430"/>
                  </a:lnTo>
                  <a:lnTo>
                    <a:pt x="277368" y="62814"/>
                  </a:lnTo>
                  <a:lnTo>
                    <a:pt x="285572" y="52120"/>
                  </a:lnTo>
                  <a:lnTo>
                    <a:pt x="285851" y="51765"/>
                  </a:lnTo>
                  <a:lnTo>
                    <a:pt x="288798" y="36271"/>
                  </a:lnTo>
                  <a:close/>
                </a:path>
                <a:path w="1207770" h="134619">
                  <a:moveTo>
                    <a:pt x="389534" y="110642"/>
                  </a:moveTo>
                  <a:lnTo>
                    <a:pt x="382358" y="88392"/>
                  </a:lnTo>
                  <a:lnTo>
                    <a:pt x="376415" y="69951"/>
                  </a:lnTo>
                  <a:lnTo>
                    <a:pt x="361784" y="24536"/>
                  </a:lnTo>
                  <a:lnTo>
                    <a:pt x="354177" y="914"/>
                  </a:lnTo>
                  <a:lnTo>
                    <a:pt x="351739" y="914"/>
                  </a:lnTo>
                  <a:lnTo>
                    <a:pt x="351739" y="69951"/>
                  </a:lnTo>
                  <a:lnTo>
                    <a:pt x="325678" y="69951"/>
                  </a:lnTo>
                  <a:lnTo>
                    <a:pt x="338785" y="24536"/>
                  </a:lnTo>
                  <a:lnTo>
                    <a:pt x="351739" y="69951"/>
                  </a:lnTo>
                  <a:lnTo>
                    <a:pt x="351739" y="914"/>
                  </a:lnTo>
                  <a:lnTo>
                    <a:pt x="324916" y="914"/>
                  </a:lnTo>
                  <a:lnTo>
                    <a:pt x="288798" y="110642"/>
                  </a:lnTo>
                  <a:lnTo>
                    <a:pt x="313944" y="110642"/>
                  </a:lnTo>
                  <a:lnTo>
                    <a:pt x="320344" y="88392"/>
                  </a:lnTo>
                  <a:lnTo>
                    <a:pt x="357073" y="88392"/>
                  </a:lnTo>
                  <a:lnTo>
                    <a:pt x="363474" y="110642"/>
                  </a:lnTo>
                  <a:lnTo>
                    <a:pt x="389534" y="110642"/>
                  </a:lnTo>
                  <a:close/>
                </a:path>
                <a:path w="1207770" h="134619">
                  <a:moveTo>
                    <a:pt x="489648" y="914"/>
                  </a:moveTo>
                  <a:lnTo>
                    <a:pt x="465416" y="914"/>
                  </a:lnTo>
                  <a:lnTo>
                    <a:pt x="441960" y="55016"/>
                  </a:lnTo>
                  <a:lnTo>
                    <a:pt x="418642" y="914"/>
                  </a:lnTo>
                  <a:lnTo>
                    <a:pt x="393496" y="914"/>
                  </a:lnTo>
                  <a:lnTo>
                    <a:pt x="425805" y="74218"/>
                  </a:lnTo>
                  <a:lnTo>
                    <a:pt x="432498" y="74218"/>
                  </a:lnTo>
                  <a:lnTo>
                    <a:pt x="427761" y="82791"/>
                  </a:lnTo>
                  <a:lnTo>
                    <a:pt x="422706" y="88112"/>
                  </a:lnTo>
                  <a:lnTo>
                    <a:pt x="416687" y="90830"/>
                  </a:lnTo>
                  <a:lnTo>
                    <a:pt x="409041" y="91592"/>
                  </a:lnTo>
                  <a:lnTo>
                    <a:pt x="404774" y="91592"/>
                  </a:lnTo>
                  <a:lnTo>
                    <a:pt x="398208" y="90678"/>
                  </a:lnTo>
                  <a:lnTo>
                    <a:pt x="398208" y="110947"/>
                  </a:lnTo>
                  <a:lnTo>
                    <a:pt x="401116" y="111404"/>
                  </a:lnTo>
                  <a:lnTo>
                    <a:pt x="409638" y="111556"/>
                  </a:lnTo>
                  <a:lnTo>
                    <a:pt x="425018" y="109753"/>
                  </a:lnTo>
                  <a:lnTo>
                    <a:pt x="437070" y="103632"/>
                  </a:lnTo>
                  <a:lnTo>
                    <a:pt x="447192" y="92138"/>
                  </a:lnTo>
                  <a:lnTo>
                    <a:pt x="456730" y="74218"/>
                  </a:lnTo>
                  <a:lnTo>
                    <a:pt x="489648" y="914"/>
                  </a:lnTo>
                  <a:close/>
                </a:path>
                <a:path w="1207770" h="134619">
                  <a:moveTo>
                    <a:pt x="585050" y="77114"/>
                  </a:moveTo>
                  <a:lnTo>
                    <a:pt x="582510" y="63398"/>
                  </a:lnTo>
                  <a:lnTo>
                    <a:pt x="582333" y="62433"/>
                  </a:lnTo>
                  <a:lnTo>
                    <a:pt x="574484" y="51955"/>
                  </a:lnTo>
                  <a:lnTo>
                    <a:pt x="561975" y="45681"/>
                  </a:lnTo>
                  <a:lnTo>
                    <a:pt x="560514" y="45504"/>
                  </a:lnTo>
                  <a:lnTo>
                    <a:pt x="560514" y="67818"/>
                  </a:lnTo>
                  <a:lnTo>
                    <a:pt x="560514" y="87325"/>
                  </a:lnTo>
                  <a:lnTo>
                    <a:pt x="555028" y="91744"/>
                  </a:lnTo>
                  <a:lnTo>
                    <a:pt x="527291" y="91744"/>
                  </a:lnTo>
                  <a:lnTo>
                    <a:pt x="527291" y="63398"/>
                  </a:lnTo>
                  <a:lnTo>
                    <a:pt x="555028" y="63398"/>
                  </a:lnTo>
                  <a:lnTo>
                    <a:pt x="560514" y="67818"/>
                  </a:lnTo>
                  <a:lnTo>
                    <a:pt x="560514" y="45504"/>
                  </a:lnTo>
                  <a:lnTo>
                    <a:pt x="545287" y="43586"/>
                  </a:lnTo>
                  <a:lnTo>
                    <a:pt x="527291" y="43586"/>
                  </a:lnTo>
                  <a:lnTo>
                    <a:pt x="527291" y="914"/>
                  </a:lnTo>
                  <a:lnTo>
                    <a:pt x="502767" y="914"/>
                  </a:lnTo>
                  <a:lnTo>
                    <a:pt x="502767" y="110642"/>
                  </a:lnTo>
                  <a:lnTo>
                    <a:pt x="543458" y="110642"/>
                  </a:lnTo>
                  <a:lnTo>
                    <a:pt x="560755" y="108559"/>
                  </a:lnTo>
                  <a:lnTo>
                    <a:pt x="573849" y="102285"/>
                  </a:lnTo>
                  <a:lnTo>
                    <a:pt x="582155" y="91808"/>
                  </a:lnTo>
                  <a:lnTo>
                    <a:pt x="585050" y="77114"/>
                  </a:lnTo>
                  <a:close/>
                </a:path>
                <a:path w="1207770" h="134619">
                  <a:moveTo>
                    <a:pt x="620255" y="914"/>
                  </a:moveTo>
                  <a:lnTo>
                    <a:pt x="596023" y="914"/>
                  </a:lnTo>
                  <a:lnTo>
                    <a:pt x="596023" y="110642"/>
                  </a:lnTo>
                  <a:lnTo>
                    <a:pt x="620255" y="110642"/>
                  </a:lnTo>
                  <a:lnTo>
                    <a:pt x="620255" y="914"/>
                  </a:lnTo>
                  <a:close/>
                </a:path>
                <a:path w="1207770" h="134619">
                  <a:moveTo>
                    <a:pt x="780275" y="419"/>
                  </a:moveTo>
                  <a:lnTo>
                    <a:pt x="755434" y="419"/>
                  </a:lnTo>
                  <a:lnTo>
                    <a:pt x="755434" y="90589"/>
                  </a:lnTo>
                  <a:lnTo>
                    <a:pt x="724496" y="90589"/>
                  </a:lnTo>
                  <a:lnTo>
                    <a:pt x="724496" y="419"/>
                  </a:lnTo>
                  <a:lnTo>
                    <a:pt x="699655" y="419"/>
                  </a:lnTo>
                  <a:lnTo>
                    <a:pt x="699655" y="90589"/>
                  </a:lnTo>
                  <a:lnTo>
                    <a:pt x="668718" y="90589"/>
                  </a:lnTo>
                  <a:lnTo>
                    <a:pt x="668718" y="419"/>
                  </a:lnTo>
                  <a:lnTo>
                    <a:pt x="643877" y="419"/>
                  </a:lnTo>
                  <a:lnTo>
                    <a:pt x="643877" y="90589"/>
                  </a:lnTo>
                  <a:lnTo>
                    <a:pt x="643877" y="110909"/>
                  </a:lnTo>
                  <a:lnTo>
                    <a:pt x="780275" y="110909"/>
                  </a:lnTo>
                  <a:lnTo>
                    <a:pt x="780275" y="90589"/>
                  </a:lnTo>
                  <a:lnTo>
                    <a:pt x="780275" y="419"/>
                  </a:lnTo>
                  <a:close/>
                </a:path>
                <a:path w="1207770" h="134619">
                  <a:moveTo>
                    <a:pt x="877963" y="419"/>
                  </a:moveTo>
                  <a:lnTo>
                    <a:pt x="794905" y="419"/>
                  </a:lnTo>
                  <a:lnTo>
                    <a:pt x="794905" y="22009"/>
                  </a:lnTo>
                  <a:lnTo>
                    <a:pt x="824014" y="22009"/>
                  </a:lnTo>
                  <a:lnTo>
                    <a:pt x="824014" y="110909"/>
                  </a:lnTo>
                  <a:lnTo>
                    <a:pt x="848855" y="110909"/>
                  </a:lnTo>
                  <a:lnTo>
                    <a:pt x="848855" y="22009"/>
                  </a:lnTo>
                  <a:lnTo>
                    <a:pt x="877963" y="22009"/>
                  </a:lnTo>
                  <a:lnTo>
                    <a:pt x="877963" y="419"/>
                  </a:lnTo>
                  <a:close/>
                </a:path>
                <a:path w="1207770" h="134619">
                  <a:moveTo>
                    <a:pt x="976871" y="110642"/>
                  </a:moveTo>
                  <a:lnTo>
                    <a:pt x="969695" y="88392"/>
                  </a:lnTo>
                  <a:lnTo>
                    <a:pt x="963764" y="69951"/>
                  </a:lnTo>
                  <a:lnTo>
                    <a:pt x="949121" y="24536"/>
                  </a:lnTo>
                  <a:lnTo>
                    <a:pt x="941514" y="914"/>
                  </a:lnTo>
                  <a:lnTo>
                    <a:pt x="939076" y="914"/>
                  </a:lnTo>
                  <a:lnTo>
                    <a:pt x="939076" y="69951"/>
                  </a:lnTo>
                  <a:lnTo>
                    <a:pt x="913015" y="69951"/>
                  </a:lnTo>
                  <a:lnTo>
                    <a:pt x="926122" y="24536"/>
                  </a:lnTo>
                  <a:lnTo>
                    <a:pt x="939076" y="69951"/>
                  </a:lnTo>
                  <a:lnTo>
                    <a:pt x="939076" y="914"/>
                  </a:lnTo>
                  <a:lnTo>
                    <a:pt x="912253" y="914"/>
                  </a:lnTo>
                  <a:lnTo>
                    <a:pt x="876134" y="110642"/>
                  </a:lnTo>
                  <a:lnTo>
                    <a:pt x="901280" y="110642"/>
                  </a:lnTo>
                  <a:lnTo>
                    <a:pt x="907681" y="88392"/>
                  </a:lnTo>
                  <a:lnTo>
                    <a:pt x="944410" y="88392"/>
                  </a:lnTo>
                  <a:lnTo>
                    <a:pt x="950810" y="110642"/>
                  </a:lnTo>
                  <a:lnTo>
                    <a:pt x="976871" y="110642"/>
                  </a:lnTo>
                  <a:close/>
                </a:path>
                <a:path w="1207770" h="134619">
                  <a:moveTo>
                    <a:pt x="1073492" y="36271"/>
                  </a:moveTo>
                  <a:lnTo>
                    <a:pt x="1070737" y="21183"/>
                  </a:lnTo>
                  <a:lnTo>
                    <a:pt x="1070686" y="20853"/>
                  </a:lnTo>
                  <a:lnTo>
                    <a:pt x="1062570" y="9791"/>
                  </a:lnTo>
                  <a:lnTo>
                    <a:pt x="1049642" y="3136"/>
                  </a:lnTo>
                  <a:lnTo>
                    <a:pt x="1048956" y="3060"/>
                  </a:lnTo>
                  <a:lnTo>
                    <a:pt x="1048956" y="26060"/>
                  </a:lnTo>
                  <a:lnTo>
                    <a:pt x="1048956" y="47244"/>
                  </a:lnTo>
                  <a:lnTo>
                    <a:pt x="1043012" y="52120"/>
                  </a:lnTo>
                  <a:lnTo>
                    <a:pt x="1015733" y="52120"/>
                  </a:lnTo>
                  <a:lnTo>
                    <a:pt x="1015733" y="21183"/>
                  </a:lnTo>
                  <a:lnTo>
                    <a:pt x="1043012" y="21183"/>
                  </a:lnTo>
                  <a:lnTo>
                    <a:pt x="1048956" y="26060"/>
                  </a:lnTo>
                  <a:lnTo>
                    <a:pt x="1048956" y="3060"/>
                  </a:lnTo>
                  <a:lnTo>
                    <a:pt x="1032344" y="914"/>
                  </a:lnTo>
                  <a:lnTo>
                    <a:pt x="991196" y="914"/>
                  </a:lnTo>
                  <a:lnTo>
                    <a:pt x="991196" y="110642"/>
                  </a:lnTo>
                  <a:lnTo>
                    <a:pt x="1015733" y="110642"/>
                  </a:lnTo>
                  <a:lnTo>
                    <a:pt x="1015733" y="71628"/>
                  </a:lnTo>
                  <a:lnTo>
                    <a:pt x="1030516" y="71628"/>
                  </a:lnTo>
                  <a:lnTo>
                    <a:pt x="1048550" y="69430"/>
                  </a:lnTo>
                  <a:lnTo>
                    <a:pt x="1062062" y="62814"/>
                  </a:lnTo>
                  <a:lnTo>
                    <a:pt x="1070267" y="52120"/>
                  </a:lnTo>
                  <a:lnTo>
                    <a:pt x="1070546" y="51765"/>
                  </a:lnTo>
                  <a:lnTo>
                    <a:pt x="1073492" y="36271"/>
                  </a:lnTo>
                  <a:close/>
                </a:path>
                <a:path w="1207770" h="134619">
                  <a:moveTo>
                    <a:pt x="1171943" y="77114"/>
                  </a:moveTo>
                  <a:lnTo>
                    <a:pt x="1169390" y="63398"/>
                  </a:lnTo>
                  <a:lnTo>
                    <a:pt x="1169212" y="62433"/>
                  </a:lnTo>
                  <a:lnTo>
                    <a:pt x="1161364" y="51955"/>
                  </a:lnTo>
                  <a:lnTo>
                    <a:pt x="1148854" y="45681"/>
                  </a:lnTo>
                  <a:lnTo>
                    <a:pt x="1147406" y="45504"/>
                  </a:lnTo>
                  <a:lnTo>
                    <a:pt x="1147406" y="67818"/>
                  </a:lnTo>
                  <a:lnTo>
                    <a:pt x="1147406" y="87325"/>
                  </a:lnTo>
                  <a:lnTo>
                    <a:pt x="1141920" y="91744"/>
                  </a:lnTo>
                  <a:lnTo>
                    <a:pt x="1114183" y="91744"/>
                  </a:lnTo>
                  <a:lnTo>
                    <a:pt x="1114183" y="63398"/>
                  </a:lnTo>
                  <a:lnTo>
                    <a:pt x="1141920" y="63398"/>
                  </a:lnTo>
                  <a:lnTo>
                    <a:pt x="1147406" y="67818"/>
                  </a:lnTo>
                  <a:lnTo>
                    <a:pt x="1147406" y="45504"/>
                  </a:lnTo>
                  <a:lnTo>
                    <a:pt x="1132166" y="43586"/>
                  </a:lnTo>
                  <a:lnTo>
                    <a:pt x="1114183" y="43586"/>
                  </a:lnTo>
                  <a:lnTo>
                    <a:pt x="1114183" y="914"/>
                  </a:lnTo>
                  <a:lnTo>
                    <a:pt x="1089647" y="914"/>
                  </a:lnTo>
                  <a:lnTo>
                    <a:pt x="1089647" y="110642"/>
                  </a:lnTo>
                  <a:lnTo>
                    <a:pt x="1130338" y="110642"/>
                  </a:lnTo>
                  <a:lnTo>
                    <a:pt x="1147635" y="108559"/>
                  </a:lnTo>
                  <a:lnTo>
                    <a:pt x="1160741" y="102285"/>
                  </a:lnTo>
                  <a:lnTo>
                    <a:pt x="1169035" y="91808"/>
                  </a:lnTo>
                  <a:lnTo>
                    <a:pt x="1171943" y="77114"/>
                  </a:lnTo>
                  <a:close/>
                </a:path>
                <a:path w="1207770" h="134619">
                  <a:moveTo>
                    <a:pt x="1207147" y="914"/>
                  </a:moveTo>
                  <a:lnTo>
                    <a:pt x="1182916" y="914"/>
                  </a:lnTo>
                  <a:lnTo>
                    <a:pt x="1182916" y="110642"/>
                  </a:lnTo>
                  <a:lnTo>
                    <a:pt x="1207147" y="110642"/>
                  </a:lnTo>
                  <a:lnTo>
                    <a:pt x="1207147" y="9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42472" y="2566"/>
              <a:ext cx="6149340" cy="7559675"/>
            </a:xfrm>
            <a:custGeom>
              <a:avLst/>
              <a:gdLst/>
              <a:ahLst/>
              <a:cxnLst/>
              <a:rect l="l" t="t" r="r" b="b"/>
              <a:pathLst>
                <a:path w="6149340" h="7559675">
                  <a:moveTo>
                    <a:pt x="6149336" y="0"/>
                  </a:moveTo>
                  <a:lnTo>
                    <a:pt x="0" y="0"/>
                  </a:lnTo>
                  <a:lnTo>
                    <a:pt x="0" y="7559211"/>
                  </a:lnTo>
                  <a:lnTo>
                    <a:pt x="6149336" y="7559211"/>
                  </a:lnTo>
                  <a:lnTo>
                    <a:pt x="6149336" y="0"/>
                  </a:lnTo>
                  <a:close/>
                </a:path>
              </a:pathLst>
            </a:custGeom>
            <a:solidFill>
              <a:srgbClr val="1D8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2039" y="4669308"/>
              <a:ext cx="4430379" cy="261636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023170" y="443677"/>
              <a:ext cx="219710" cy="268605"/>
            </a:xfrm>
            <a:custGeom>
              <a:avLst/>
              <a:gdLst/>
              <a:ahLst/>
              <a:cxnLst/>
              <a:rect l="l" t="t" r="r" b="b"/>
              <a:pathLst>
                <a:path w="219710" h="268605">
                  <a:moveTo>
                    <a:pt x="95587" y="140569"/>
                  </a:moveTo>
                  <a:lnTo>
                    <a:pt x="82468" y="140569"/>
                  </a:lnTo>
                  <a:lnTo>
                    <a:pt x="82468" y="195861"/>
                  </a:lnTo>
                  <a:lnTo>
                    <a:pt x="94190" y="234049"/>
                  </a:lnTo>
                  <a:lnTo>
                    <a:pt x="116424" y="254901"/>
                  </a:lnTo>
                  <a:lnTo>
                    <a:pt x="1259" y="254901"/>
                  </a:lnTo>
                  <a:lnTo>
                    <a:pt x="0" y="256161"/>
                  </a:lnTo>
                  <a:lnTo>
                    <a:pt x="0" y="266763"/>
                  </a:lnTo>
                  <a:lnTo>
                    <a:pt x="1259" y="268020"/>
                  </a:lnTo>
                  <a:lnTo>
                    <a:pt x="218031" y="268020"/>
                  </a:lnTo>
                  <a:lnTo>
                    <a:pt x="219290" y="266763"/>
                  </a:lnTo>
                  <a:lnTo>
                    <a:pt x="219290" y="251153"/>
                  </a:lnTo>
                  <a:lnTo>
                    <a:pt x="143421" y="251153"/>
                  </a:lnTo>
                  <a:lnTo>
                    <a:pt x="136300" y="249660"/>
                  </a:lnTo>
                  <a:lnTo>
                    <a:pt x="102593" y="223693"/>
                  </a:lnTo>
                  <a:lnTo>
                    <a:pt x="95587" y="203320"/>
                  </a:lnTo>
                  <a:lnTo>
                    <a:pt x="95587" y="140569"/>
                  </a:lnTo>
                  <a:close/>
                </a:path>
                <a:path w="219710" h="268605">
                  <a:moveTo>
                    <a:pt x="31864" y="13119"/>
                  </a:moveTo>
                  <a:lnTo>
                    <a:pt x="18741" y="13119"/>
                  </a:lnTo>
                  <a:lnTo>
                    <a:pt x="18741" y="254901"/>
                  </a:lnTo>
                  <a:lnTo>
                    <a:pt x="31864" y="254901"/>
                  </a:lnTo>
                  <a:lnTo>
                    <a:pt x="31864" y="140569"/>
                  </a:lnTo>
                  <a:lnTo>
                    <a:pt x="150879" y="140569"/>
                  </a:lnTo>
                  <a:lnTo>
                    <a:pt x="164626" y="139174"/>
                  </a:lnTo>
                  <a:lnTo>
                    <a:pt x="177449" y="135173"/>
                  </a:lnTo>
                  <a:lnTo>
                    <a:pt x="189067" y="128849"/>
                  </a:lnTo>
                  <a:lnTo>
                    <a:pt x="190760" y="127450"/>
                  </a:lnTo>
                  <a:lnTo>
                    <a:pt x="31864" y="127450"/>
                  </a:lnTo>
                  <a:lnTo>
                    <a:pt x="31864" y="13119"/>
                  </a:lnTo>
                  <a:close/>
                </a:path>
                <a:path w="219710" h="268605">
                  <a:moveTo>
                    <a:pt x="218031" y="230536"/>
                  </a:moveTo>
                  <a:lnTo>
                    <a:pt x="207429" y="230536"/>
                  </a:lnTo>
                  <a:lnTo>
                    <a:pt x="206171" y="231792"/>
                  </a:lnTo>
                  <a:lnTo>
                    <a:pt x="206171" y="251153"/>
                  </a:lnTo>
                  <a:lnTo>
                    <a:pt x="219290" y="251153"/>
                  </a:lnTo>
                  <a:lnTo>
                    <a:pt x="219290" y="231792"/>
                  </a:lnTo>
                  <a:lnTo>
                    <a:pt x="218031" y="230536"/>
                  </a:lnTo>
                  <a:close/>
                </a:path>
                <a:path w="219710" h="268605">
                  <a:moveTo>
                    <a:pt x="218031" y="0"/>
                  </a:moveTo>
                  <a:lnTo>
                    <a:pt x="1259" y="0"/>
                  </a:lnTo>
                  <a:lnTo>
                    <a:pt x="0" y="1256"/>
                  </a:lnTo>
                  <a:lnTo>
                    <a:pt x="0" y="11861"/>
                  </a:lnTo>
                  <a:lnTo>
                    <a:pt x="1259" y="13119"/>
                  </a:lnTo>
                  <a:lnTo>
                    <a:pt x="116424" y="13119"/>
                  </a:lnTo>
                  <a:lnTo>
                    <a:pt x="111348" y="16095"/>
                  </a:lnTo>
                  <a:lnTo>
                    <a:pt x="87670" y="46061"/>
                  </a:lnTo>
                  <a:lnTo>
                    <a:pt x="82468" y="127450"/>
                  </a:lnTo>
                  <a:lnTo>
                    <a:pt x="105109" y="127450"/>
                  </a:lnTo>
                  <a:lnTo>
                    <a:pt x="109374" y="123504"/>
                  </a:lnTo>
                  <a:lnTo>
                    <a:pt x="114595" y="118426"/>
                  </a:lnTo>
                  <a:lnTo>
                    <a:pt x="95587" y="118426"/>
                  </a:lnTo>
                  <a:lnTo>
                    <a:pt x="95587" y="64698"/>
                  </a:lnTo>
                  <a:lnTo>
                    <a:pt x="116949" y="27997"/>
                  </a:lnTo>
                  <a:lnTo>
                    <a:pt x="143421" y="16865"/>
                  </a:lnTo>
                  <a:lnTo>
                    <a:pt x="219290" y="16865"/>
                  </a:lnTo>
                  <a:lnTo>
                    <a:pt x="219290" y="1256"/>
                  </a:lnTo>
                  <a:lnTo>
                    <a:pt x="218031" y="0"/>
                  </a:lnTo>
                  <a:close/>
                </a:path>
                <a:path w="219710" h="268605">
                  <a:moveTo>
                    <a:pt x="219290" y="16865"/>
                  </a:moveTo>
                  <a:lnTo>
                    <a:pt x="206171" y="16865"/>
                  </a:lnTo>
                  <a:lnTo>
                    <a:pt x="206141" y="72457"/>
                  </a:lnTo>
                  <a:lnTo>
                    <a:pt x="205042" y="83262"/>
                  </a:lnTo>
                  <a:lnTo>
                    <a:pt x="184806" y="116319"/>
                  </a:lnTo>
                  <a:lnTo>
                    <a:pt x="158338" y="127450"/>
                  </a:lnTo>
                  <a:lnTo>
                    <a:pt x="190760" y="127450"/>
                  </a:lnTo>
                  <a:lnTo>
                    <a:pt x="216315" y="92073"/>
                  </a:lnTo>
                  <a:lnTo>
                    <a:pt x="219164" y="74696"/>
                  </a:lnTo>
                  <a:lnTo>
                    <a:pt x="219290" y="16865"/>
                  </a:lnTo>
                  <a:close/>
                </a:path>
                <a:path w="219710" h="268605">
                  <a:moveTo>
                    <a:pt x="150879" y="36546"/>
                  </a:moveTo>
                  <a:lnTo>
                    <a:pt x="117090" y="60732"/>
                  </a:lnTo>
                  <a:lnTo>
                    <a:pt x="115178" y="75200"/>
                  </a:lnTo>
                  <a:lnTo>
                    <a:pt x="114827" y="87001"/>
                  </a:lnTo>
                  <a:lnTo>
                    <a:pt x="95587" y="118426"/>
                  </a:lnTo>
                  <a:lnTo>
                    <a:pt x="114595" y="118426"/>
                  </a:lnTo>
                  <a:lnTo>
                    <a:pt x="128289" y="75200"/>
                  </a:lnTo>
                  <a:lnTo>
                    <a:pt x="128386" y="70653"/>
                  </a:lnTo>
                  <a:lnTo>
                    <a:pt x="128534" y="69174"/>
                  </a:lnTo>
                  <a:lnTo>
                    <a:pt x="149374" y="49669"/>
                  </a:lnTo>
                  <a:lnTo>
                    <a:pt x="186479" y="49669"/>
                  </a:lnTo>
                  <a:lnTo>
                    <a:pt x="186354" y="37684"/>
                  </a:lnTo>
                  <a:lnTo>
                    <a:pt x="185226" y="36558"/>
                  </a:lnTo>
                  <a:lnTo>
                    <a:pt x="150879" y="36558"/>
                  </a:lnTo>
                  <a:close/>
                </a:path>
                <a:path w="219710" h="268605">
                  <a:moveTo>
                    <a:pt x="186479" y="49669"/>
                  </a:moveTo>
                  <a:lnTo>
                    <a:pt x="173372" y="49669"/>
                  </a:lnTo>
                  <a:lnTo>
                    <a:pt x="173274" y="74696"/>
                  </a:lnTo>
                  <a:lnTo>
                    <a:pt x="173221" y="75200"/>
                  </a:lnTo>
                  <a:lnTo>
                    <a:pt x="151146" y="94661"/>
                  </a:lnTo>
                  <a:lnTo>
                    <a:pt x="144047" y="94661"/>
                  </a:lnTo>
                  <a:lnTo>
                    <a:pt x="143035" y="95674"/>
                  </a:lnTo>
                  <a:lnTo>
                    <a:pt x="142909" y="106621"/>
                  </a:lnTo>
                  <a:lnTo>
                    <a:pt x="144057" y="107769"/>
                  </a:lnTo>
                  <a:lnTo>
                    <a:pt x="150980" y="107769"/>
                  </a:lnTo>
                  <a:lnTo>
                    <a:pt x="178544" y="94661"/>
                  </a:lnTo>
                  <a:lnTo>
                    <a:pt x="151146" y="94661"/>
                  </a:lnTo>
                  <a:lnTo>
                    <a:pt x="178553" y="94651"/>
                  </a:lnTo>
                  <a:lnTo>
                    <a:pt x="186402" y="75200"/>
                  </a:lnTo>
                  <a:lnTo>
                    <a:pt x="186479" y="49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07804" y="443389"/>
              <a:ext cx="443113" cy="27539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02963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4"/>
                  </a:moveTo>
                  <a:lnTo>
                    <a:pt x="14850" y="235162"/>
                  </a:lnTo>
                  <a:lnTo>
                    <a:pt x="39718" y="270130"/>
                  </a:lnTo>
                  <a:lnTo>
                    <a:pt x="72860" y="297265"/>
                  </a:lnTo>
                  <a:lnTo>
                    <a:pt x="112536" y="314825"/>
                  </a:lnTo>
                  <a:lnTo>
                    <a:pt x="157003" y="321066"/>
                  </a:lnTo>
                  <a:lnTo>
                    <a:pt x="208393" y="312665"/>
                  </a:lnTo>
                  <a:lnTo>
                    <a:pt x="252890" y="289298"/>
                  </a:lnTo>
                  <a:lnTo>
                    <a:pt x="287740" y="253716"/>
                  </a:lnTo>
                  <a:lnTo>
                    <a:pt x="308959" y="211143"/>
                  </a:lnTo>
                  <a:lnTo>
                    <a:pt x="27835" y="211143"/>
                  </a:lnTo>
                  <a:lnTo>
                    <a:pt x="20507" y="210520"/>
                  </a:lnTo>
                  <a:lnTo>
                    <a:pt x="1141" y="196747"/>
                  </a:lnTo>
                  <a:lnTo>
                    <a:pt x="0" y="194104"/>
                  </a:lnTo>
                  <a:close/>
                </a:path>
                <a:path w="318135" h="321309">
                  <a:moveTo>
                    <a:pt x="157003" y="0"/>
                  </a:moveTo>
                  <a:lnTo>
                    <a:pt x="106690" y="8044"/>
                  </a:lnTo>
                  <a:lnTo>
                    <a:pt x="62909" y="30461"/>
                  </a:lnTo>
                  <a:lnTo>
                    <a:pt x="28235" y="64674"/>
                  </a:lnTo>
                  <a:lnTo>
                    <a:pt x="5241" y="108107"/>
                  </a:lnTo>
                  <a:lnTo>
                    <a:pt x="59457" y="108107"/>
                  </a:lnTo>
                  <a:lnTo>
                    <a:pt x="59457" y="172511"/>
                  </a:lnTo>
                  <a:lnTo>
                    <a:pt x="41540" y="208651"/>
                  </a:lnTo>
                  <a:lnTo>
                    <a:pt x="27835" y="211143"/>
                  </a:lnTo>
                  <a:lnTo>
                    <a:pt x="308959" y="211143"/>
                  </a:lnTo>
                  <a:lnTo>
                    <a:pt x="309482" y="210096"/>
                  </a:lnTo>
                  <a:lnTo>
                    <a:pt x="70351" y="210096"/>
                  </a:lnTo>
                  <a:lnTo>
                    <a:pt x="70351" y="109155"/>
                  </a:lnTo>
                  <a:lnTo>
                    <a:pt x="309012" y="109155"/>
                  </a:lnTo>
                  <a:lnTo>
                    <a:pt x="286558" y="65731"/>
                  </a:lnTo>
                  <a:lnTo>
                    <a:pt x="251809" y="30977"/>
                  </a:lnTo>
                  <a:lnTo>
                    <a:pt x="207742" y="8185"/>
                  </a:lnTo>
                  <a:lnTo>
                    <a:pt x="157003" y="0"/>
                  </a:lnTo>
                  <a:close/>
                </a:path>
                <a:path w="318135" h="321309">
                  <a:moveTo>
                    <a:pt x="87138" y="140809"/>
                  </a:moveTo>
                  <a:lnTo>
                    <a:pt x="87138" y="210096"/>
                  </a:lnTo>
                  <a:lnTo>
                    <a:pt x="117292" y="210096"/>
                  </a:lnTo>
                  <a:lnTo>
                    <a:pt x="87138" y="140809"/>
                  </a:lnTo>
                  <a:close/>
                </a:path>
                <a:path w="318135" h="321309">
                  <a:moveTo>
                    <a:pt x="144785" y="109155"/>
                  </a:moveTo>
                  <a:lnTo>
                    <a:pt x="134956" y="109155"/>
                  </a:lnTo>
                  <a:lnTo>
                    <a:pt x="134956" y="210096"/>
                  </a:lnTo>
                  <a:lnTo>
                    <a:pt x="144785" y="210096"/>
                  </a:lnTo>
                  <a:lnTo>
                    <a:pt x="144785" y="109155"/>
                  </a:lnTo>
                  <a:close/>
                </a:path>
                <a:path w="318135" h="321309">
                  <a:moveTo>
                    <a:pt x="202928" y="109155"/>
                  </a:moveTo>
                  <a:lnTo>
                    <a:pt x="195699" y="109155"/>
                  </a:lnTo>
                  <a:lnTo>
                    <a:pt x="195699" y="128681"/>
                  </a:lnTo>
                  <a:lnTo>
                    <a:pt x="163012" y="128681"/>
                  </a:lnTo>
                  <a:lnTo>
                    <a:pt x="163012" y="147459"/>
                  </a:lnTo>
                  <a:lnTo>
                    <a:pt x="193305" y="147459"/>
                  </a:lnTo>
                  <a:lnTo>
                    <a:pt x="193305" y="166970"/>
                  </a:lnTo>
                  <a:lnTo>
                    <a:pt x="163012" y="166970"/>
                  </a:lnTo>
                  <a:lnTo>
                    <a:pt x="163012" y="210096"/>
                  </a:lnTo>
                  <a:lnTo>
                    <a:pt x="202928" y="210096"/>
                  </a:lnTo>
                  <a:lnTo>
                    <a:pt x="202928" y="109155"/>
                  </a:lnTo>
                  <a:close/>
                </a:path>
                <a:path w="318135" h="321309">
                  <a:moveTo>
                    <a:pt x="282135" y="109155"/>
                  </a:moveTo>
                  <a:lnTo>
                    <a:pt x="237614" y="109155"/>
                  </a:lnTo>
                  <a:lnTo>
                    <a:pt x="241419" y="109716"/>
                  </a:lnTo>
                  <a:lnTo>
                    <a:pt x="244505" y="110844"/>
                  </a:lnTo>
                  <a:lnTo>
                    <a:pt x="261576" y="145533"/>
                  </a:lnTo>
                  <a:lnTo>
                    <a:pt x="261033" y="149957"/>
                  </a:lnTo>
                  <a:lnTo>
                    <a:pt x="237845" y="177220"/>
                  </a:lnTo>
                  <a:lnTo>
                    <a:pt x="221267" y="177220"/>
                  </a:lnTo>
                  <a:lnTo>
                    <a:pt x="221267" y="210096"/>
                  </a:lnTo>
                  <a:lnTo>
                    <a:pt x="255896" y="210096"/>
                  </a:lnTo>
                  <a:lnTo>
                    <a:pt x="282135" y="109155"/>
                  </a:lnTo>
                  <a:close/>
                </a:path>
                <a:path w="318135" h="321309">
                  <a:moveTo>
                    <a:pt x="305607" y="189691"/>
                  </a:moveTo>
                  <a:lnTo>
                    <a:pt x="279274" y="189691"/>
                  </a:lnTo>
                  <a:lnTo>
                    <a:pt x="274359" y="210096"/>
                  </a:lnTo>
                  <a:lnTo>
                    <a:pt x="309482" y="210096"/>
                  </a:lnTo>
                  <a:lnTo>
                    <a:pt x="310191" y="208673"/>
                  </a:lnTo>
                  <a:lnTo>
                    <a:pt x="305607" y="189691"/>
                  </a:lnTo>
                  <a:close/>
                </a:path>
                <a:path w="318135" h="321309">
                  <a:moveTo>
                    <a:pt x="41043" y="108107"/>
                  </a:moveTo>
                  <a:lnTo>
                    <a:pt x="14659" y="108107"/>
                  </a:lnTo>
                  <a:lnTo>
                    <a:pt x="14712" y="178361"/>
                  </a:lnTo>
                  <a:lnTo>
                    <a:pt x="15692" y="183300"/>
                  </a:lnTo>
                  <a:lnTo>
                    <a:pt x="19825" y="190169"/>
                  </a:lnTo>
                  <a:lnTo>
                    <a:pt x="23191" y="191883"/>
                  </a:lnTo>
                  <a:lnTo>
                    <a:pt x="32418" y="191883"/>
                  </a:lnTo>
                  <a:lnTo>
                    <a:pt x="35751" y="190238"/>
                  </a:lnTo>
                  <a:lnTo>
                    <a:pt x="37851" y="186936"/>
                  </a:lnTo>
                  <a:lnTo>
                    <a:pt x="39982" y="183639"/>
                  </a:lnTo>
                  <a:lnTo>
                    <a:pt x="41043" y="178361"/>
                  </a:lnTo>
                  <a:lnTo>
                    <a:pt x="41043" y="108107"/>
                  </a:lnTo>
                  <a:close/>
                </a:path>
                <a:path w="318135" h="321309">
                  <a:moveTo>
                    <a:pt x="292449" y="134989"/>
                  </a:moveTo>
                  <a:lnTo>
                    <a:pt x="283716" y="171179"/>
                  </a:lnTo>
                  <a:lnTo>
                    <a:pt x="301180" y="171179"/>
                  </a:lnTo>
                  <a:lnTo>
                    <a:pt x="292449" y="134989"/>
                  </a:lnTo>
                  <a:close/>
                </a:path>
                <a:path w="318135" h="321309">
                  <a:moveTo>
                    <a:pt x="118151" y="109155"/>
                  </a:moveTo>
                  <a:lnTo>
                    <a:pt x="92240" y="109155"/>
                  </a:lnTo>
                  <a:lnTo>
                    <a:pt x="118151" y="166970"/>
                  </a:lnTo>
                  <a:lnTo>
                    <a:pt x="118151" y="109155"/>
                  </a:lnTo>
                  <a:close/>
                </a:path>
                <a:path w="318135" h="321309">
                  <a:moveTo>
                    <a:pt x="309012" y="109155"/>
                  </a:moveTo>
                  <a:lnTo>
                    <a:pt x="303227" y="109155"/>
                  </a:lnTo>
                  <a:lnTo>
                    <a:pt x="317498" y="164030"/>
                  </a:lnTo>
                  <a:lnTo>
                    <a:pt x="317530" y="160541"/>
                  </a:lnTo>
                  <a:lnTo>
                    <a:pt x="309346" y="109801"/>
                  </a:lnTo>
                  <a:lnTo>
                    <a:pt x="309012" y="109155"/>
                  </a:lnTo>
                  <a:close/>
                </a:path>
                <a:path w="318135" h="321309">
                  <a:moveTo>
                    <a:pt x="227437" y="127994"/>
                  </a:moveTo>
                  <a:lnTo>
                    <a:pt x="221267" y="127994"/>
                  </a:lnTo>
                  <a:lnTo>
                    <a:pt x="221267" y="158240"/>
                  </a:lnTo>
                  <a:lnTo>
                    <a:pt x="229626" y="158240"/>
                  </a:lnTo>
                  <a:lnTo>
                    <a:pt x="232189" y="157971"/>
                  </a:lnTo>
                  <a:lnTo>
                    <a:pt x="242643" y="138776"/>
                  </a:lnTo>
                  <a:lnTo>
                    <a:pt x="242096" y="136335"/>
                  </a:lnTo>
                  <a:lnTo>
                    <a:pt x="231656" y="128198"/>
                  </a:lnTo>
                  <a:lnTo>
                    <a:pt x="229845" y="128062"/>
                  </a:lnTo>
                  <a:lnTo>
                    <a:pt x="227437" y="1279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4783" y="526857"/>
              <a:ext cx="131483" cy="1106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57702" y="547059"/>
              <a:ext cx="70214" cy="7021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29990" y="422387"/>
              <a:ext cx="70210" cy="7021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29990" y="547059"/>
              <a:ext cx="70210" cy="7021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29990" y="670017"/>
              <a:ext cx="70210" cy="7021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57702" y="670017"/>
              <a:ext cx="70214" cy="7021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5420" y="670017"/>
              <a:ext cx="70210" cy="7021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5420" y="422387"/>
              <a:ext cx="70210" cy="7021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57702" y="422387"/>
              <a:ext cx="70214" cy="7021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3985" y="385073"/>
              <a:ext cx="432986" cy="39418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-190" y="1060289"/>
              <a:ext cx="10692130" cy="0"/>
            </a:xfrm>
            <a:custGeom>
              <a:avLst/>
              <a:gdLst/>
              <a:ahLst/>
              <a:cxnLst/>
              <a:rect l="l" t="t" r="r" b="b"/>
              <a:pathLst>
                <a:path w="10692130">
                  <a:moveTo>
                    <a:pt x="0" y="0"/>
                  </a:moveTo>
                  <a:lnTo>
                    <a:pt x="10691999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42573" y="849890"/>
              <a:ext cx="822775" cy="5625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76334" y="1781592"/>
              <a:ext cx="4314563" cy="5504079"/>
            </a:xfrm>
            <a:prstGeom prst="rect">
              <a:avLst/>
            </a:prstGeom>
          </p:spPr>
        </p:pic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-62110"/>
            <a:ext cx="1621415" cy="121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3614" y="5722577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4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4"/>
                </a:lnTo>
                <a:lnTo>
                  <a:pt x="28075" y="10152"/>
                </a:lnTo>
                <a:lnTo>
                  <a:pt x="26700" y="6832"/>
                </a:lnTo>
                <a:lnTo>
                  <a:pt x="21196" y="1357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11993" y="5687610"/>
            <a:ext cx="4342130" cy="261620"/>
            <a:chOff x="711993" y="5687610"/>
            <a:chExt cx="4342130" cy="261620"/>
          </a:xfrm>
        </p:grpSpPr>
        <p:sp>
          <p:nvSpPr>
            <p:cNvPr id="4" name="object 4"/>
            <p:cNvSpPr/>
            <p:nvPr/>
          </p:nvSpPr>
          <p:spPr>
            <a:xfrm>
              <a:off x="715530" y="5864473"/>
              <a:ext cx="106045" cy="74930"/>
            </a:xfrm>
            <a:custGeom>
              <a:avLst/>
              <a:gdLst/>
              <a:ahLst/>
              <a:cxnLst/>
              <a:rect l="l" t="t" r="r" b="b"/>
              <a:pathLst>
                <a:path w="106044" h="74929">
                  <a:moveTo>
                    <a:pt x="51092" y="52349"/>
                  </a:moveTo>
                  <a:lnTo>
                    <a:pt x="44577" y="52349"/>
                  </a:lnTo>
                  <a:lnTo>
                    <a:pt x="34061" y="34518"/>
                  </a:lnTo>
                  <a:lnTo>
                    <a:pt x="30975" y="30975"/>
                  </a:lnTo>
                  <a:lnTo>
                    <a:pt x="24917" y="29146"/>
                  </a:lnTo>
                  <a:lnTo>
                    <a:pt x="28117" y="27660"/>
                  </a:lnTo>
                  <a:lnTo>
                    <a:pt x="29832" y="25488"/>
                  </a:lnTo>
                  <a:lnTo>
                    <a:pt x="38290" y="10172"/>
                  </a:lnTo>
                  <a:lnTo>
                    <a:pt x="39776" y="8572"/>
                  </a:lnTo>
                  <a:lnTo>
                    <a:pt x="45491" y="8572"/>
                  </a:lnTo>
                  <a:lnTo>
                    <a:pt x="45491" y="685"/>
                  </a:lnTo>
                  <a:lnTo>
                    <a:pt x="34861" y="685"/>
                  </a:lnTo>
                  <a:lnTo>
                    <a:pt x="31775" y="4229"/>
                  </a:lnTo>
                  <a:lnTo>
                    <a:pt x="20688" y="24345"/>
                  </a:lnTo>
                  <a:lnTo>
                    <a:pt x="19088" y="25831"/>
                  </a:lnTo>
                  <a:lnTo>
                    <a:pt x="9829" y="25831"/>
                  </a:lnTo>
                  <a:lnTo>
                    <a:pt x="9829" y="1371"/>
                  </a:lnTo>
                  <a:lnTo>
                    <a:pt x="0" y="1371"/>
                  </a:lnTo>
                  <a:lnTo>
                    <a:pt x="0" y="59664"/>
                  </a:lnTo>
                  <a:lnTo>
                    <a:pt x="9829" y="59664"/>
                  </a:lnTo>
                  <a:lnTo>
                    <a:pt x="9829" y="33147"/>
                  </a:lnTo>
                  <a:lnTo>
                    <a:pt x="21602" y="33147"/>
                  </a:lnTo>
                  <a:lnTo>
                    <a:pt x="24345" y="36004"/>
                  </a:lnTo>
                  <a:lnTo>
                    <a:pt x="38290" y="59664"/>
                  </a:lnTo>
                  <a:lnTo>
                    <a:pt x="41719" y="59664"/>
                  </a:lnTo>
                  <a:lnTo>
                    <a:pt x="41719" y="74523"/>
                  </a:lnTo>
                  <a:lnTo>
                    <a:pt x="51092" y="74523"/>
                  </a:lnTo>
                  <a:lnTo>
                    <a:pt x="51092" y="52349"/>
                  </a:lnTo>
                  <a:close/>
                </a:path>
                <a:path w="106044" h="74929">
                  <a:moveTo>
                    <a:pt x="105613" y="59664"/>
                  </a:moveTo>
                  <a:lnTo>
                    <a:pt x="105041" y="58178"/>
                  </a:lnTo>
                  <a:lnTo>
                    <a:pt x="104470" y="55321"/>
                  </a:lnTo>
                  <a:lnTo>
                    <a:pt x="104470" y="52349"/>
                  </a:lnTo>
                  <a:lnTo>
                    <a:pt x="104470" y="30518"/>
                  </a:lnTo>
                  <a:lnTo>
                    <a:pt x="104470" y="24460"/>
                  </a:lnTo>
                  <a:lnTo>
                    <a:pt x="104470" y="19659"/>
                  </a:lnTo>
                  <a:lnTo>
                    <a:pt x="103124" y="10464"/>
                  </a:lnTo>
                  <a:lnTo>
                    <a:pt x="101612" y="8115"/>
                  </a:lnTo>
                  <a:lnTo>
                    <a:pt x="99225" y="4381"/>
                  </a:lnTo>
                  <a:lnTo>
                    <a:pt x="93040" y="1028"/>
                  </a:lnTo>
                  <a:lnTo>
                    <a:pt x="84810" y="0"/>
                  </a:lnTo>
                  <a:lnTo>
                    <a:pt x="75666" y="0"/>
                  </a:lnTo>
                  <a:lnTo>
                    <a:pt x="67665" y="2857"/>
                  </a:lnTo>
                  <a:lnTo>
                    <a:pt x="61379" y="6286"/>
                  </a:lnTo>
                  <a:lnTo>
                    <a:pt x="63893" y="14058"/>
                  </a:lnTo>
                  <a:lnTo>
                    <a:pt x="70065" y="10515"/>
                  </a:lnTo>
                  <a:lnTo>
                    <a:pt x="76238" y="8115"/>
                  </a:lnTo>
                  <a:lnTo>
                    <a:pt x="90868" y="8115"/>
                  </a:lnTo>
                  <a:lnTo>
                    <a:pt x="94869" y="11430"/>
                  </a:lnTo>
                  <a:lnTo>
                    <a:pt x="94869" y="24460"/>
                  </a:lnTo>
                  <a:lnTo>
                    <a:pt x="94869" y="31318"/>
                  </a:lnTo>
                  <a:lnTo>
                    <a:pt x="94869" y="45262"/>
                  </a:lnTo>
                  <a:lnTo>
                    <a:pt x="90411" y="49606"/>
                  </a:lnTo>
                  <a:lnTo>
                    <a:pt x="84582" y="53263"/>
                  </a:lnTo>
                  <a:lnTo>
                    <a:pt x="71894" y="53263"/>
                  </a:lnTo>
                  <a:lnTo>
                    <a:pt x="67665" y="49606"/>
                  </a:lnTo>
                  <a:lnTo>
                    <a:pt x="67665" y="34518"/>
                  </a:lnTo>
                  <a:lnTo>
                    <a:pt x="72466" y="30518"/>
                  </a:lnTo>
                  <a:lnTo>
                    <a:pt x="88239" y="30518"/>
                  </a:lnTo>
                  <a:lnTo>
                    <a:pt x="90182" y="30632"/>
                  </a:lnTo>
                  <a:lnTo>
                    <a:pt x="94869" y="31318"/>
                  </a:lnTo>
                  <a:lnTo>
                    <a:pt x="94869" y="24460"/>
                  </a:lnTo>
                  <a:lnTo>
                    <a:pt x="90754" y="23888"/>
                  </a:lnTo>
                  <a:lnTo>
                    <a:pt x="87782" y="23774"/>
                  </a:lnTo>
                  <a:lnTo>
                    <a:pt x="85382" y="23774"/>
                  </a:lnTo>
                  <a:lnTo>
                    <a:pt x="73164" y="25082"/>
                  </a:lnTo>
                  <a:lnTo>
                    <a:pt x="64655" y="28879"/>
                  </a:lnTo>
                  <a:lnTo>
                    <a:pt x="59677" y="35013"/>
                  </a:lnTo>
                  <a:lnTo>
                    <a:pt x="58064" y="43319"/>
                  </a:lnTo>
                  <a:lnTo>
                    <a:pt x="58064" y="54978"/>
                  </a:lnTo>
                  <a:lnTo>
                    <a:pt x="65493" y="61036"/>
                  </a:lnTo>
                  <a:lnTo>
                    <a:pt x="83210" y="61036"/>
                  </a:lnTo>
                  <a:lnTo>
                    <a:pt x="89954" y="57721"/>
                  </a:lnTo>
                  <a:lnTo>
                    <a:pt x="94132" y="53263"/>
                  </a:lnTo>
                  <a:lnTo>
                    <a:pt x="94983" y="52349"/>
                  </a:lnTo>
                  <a:lnTo>
                    <a:pt x="95211" y="56807"/>
                  </a:lnTo>
                  <a:lnTo>
                    <a:pt x="95783" y="58635"/>
                  </a:lnTo>
                  <a:lnTo>
                    <a:pt x="96354" y="59664"/>
                  </a:lnTo>
                  <a:lnTo>
                    <a:pt x="105613" y="59664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993" y="5687610"/>
              <a:ext cx="4341977" cy="2612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0745" y="5864473"/>
              <a:ext cx="671830" cy="74930"/>
            </a:xfrm>
            <a:custGeom>
              <a:avLst/>
              <a:gdLst/>
              <a:ahLst/>
              <a:cxnLst/>
              <a:rect l="l" t="t" r="r" b="b"/>
              <a:pathLst>
                <a:path w="671830" h="74929">
                  <a:moveTo>
                    <a:pt x="50406" y="1371"/>
                  </a:moveTo>
                  <a:lnTo>
                    <a:pt x="0" y="1371"/>
                  </a:lnTo>
                  <a:lnTo>
                    <a:pt x="0" y="9372"/>
                  </a:lnTo>
                  <a:lnTo>
                    <a:pt x="20345" y="9372"/>
                  </a:lnTo>
                  <a:lnTo>
                    <a:pt x="20345" y="59664"/>
                  </a:lnTo>
                  <a:lnTo>
                    <a:pt x="30060" y="59664"/>
                  </a:lnTo>
                  <a:lnTo>
                    <a:pt x="30060" y="9372"/>
                  </a:lnTo>
                  <a:lnTo>
                    <a:pt x="50406" y="9372"/>
                  </a:lnTo>
                  <a:lnTo>
                    <a:pt x="50406" y="1371"/>
                  </a:lnTo>
                  <a:close/>
                </a:path>
                <a:path w="671830" h="74929">
                  <a:moveTo>
                    <a:pt x="108826" y="41605"/>
                  </a:moveTo>
                  <a:lnTo>
                    <a:pt x="107340" y="33680"/>
                  </a:lnTo>
                  <a:lnTo>
                    <a:pt x="105295" y="30975"/>
                  </a:lnTo>
                  <a:lnTo>
                    <a:pt x="103060" y="28028"/>
                  </a:lnTo>
                  <a:lnTo>
                    <a:pt x="98983" y="26022"/>
                  </a:lnTo>
                  <a:lnTo>
                    <a:pt x="98983" y="34290"/>
                  </a:lnTo>
                  <a:lnTo>
                    <a:pt x="98983" y="49149"/>
                  </a:lnTo>
                  <a:lnTo>
                    <a:pt x="94653" y="52463"/>
                  </a:lnTo>
                  <a:lnTo>
                    <a:pt x="71793" y="52463"/>
                  </a:lnTo>
                  <a:lnTo>
                    <a:pt x="71793" y="30975"/>
                  </a:lnTo>
                  <a:lnTo>
                    <a:pt x="94653" y="30975"/>
                  </a:lnTo>
                  <a:lnTo>
                    <a:pt x="98983" y="34290"/>
                  </a:lnTo>
                  <a:lnTo>
                    <a:pt x="98983" y="26022"/>
                  </a:lnTo>
                  <a:lnTo>
                    <a:pt x="96227" y="24663"/>
                  </a:lnTo>
                  <a:lnTo>
                    <a:pt x="87096" y="23545"/>
                  </a:lnTo>
                  <a:lnTo>
                    <a:pt x="71793" y="23545"/>
                  </a:lnTo>
                  <a:lnTo>
                    <a:pt x="71793" y="1371"/>
                  </a:lnTo>
                  <a:lnTo>
                    <a:pt x="61950" y="1371"/>
                  </a:lnTo>
                  <a:lnTo>
                    <a:pt x="61950" y="59664"/>
                  </a:lnTo>
                  <a:lnTo>
                    <a:pt x="86525" y="59664"/>
                  </a:lnTo>
                  <a:lnTo>
                    <a:pt x="95897" y="58547"/>
                  </a:lnTo>
                  <a:lnTo>
                    <a:pt x="102908" y="55181"/>
                  </a:lnTo>
                  <a:lnTo>
                    <a:pt x="105016" y="52463"/>
                  </a:lnTo>
                  <a:lnTo>
                    <a:pt x="107302" y="49542"/>
                  </a:lnTo>
                  <a:lnTo>
                    <a:pt x="108826" y="41605"/>
                  </a:lnTo>
                  <a:close/>
                </a:path>
                <a:path w="671830" h="74929">
                  <a:moveTo>
                    <a:pt x="132016" y="1371"/>
                  </a:moveTo>
                  <a:lnTo>
                    <a:pt x="122415" y="1371"/>
                  </a:lnTo>
                  <a:lnTo>
                    <a:pt x="122415" y="59664"/>
                  </a:lnTo>
                  <a:lnTo>
                    <a:pt x="132016" y="59664"/>
                  </a:lnTo>
                  <a:lnTo>
                    <a:pt x="132016" y="1371"/>
                  </a:lnTo>
                  <a:close/>
                </a:path>
                <a:path w="671830" h="74929">
                  <a:moveTo>
                    <a:pt x="189522" y="55664"/>
                  </a:moveTo>
                  <a:lnTo>
                    <a:pt x="187007" y="48120"/>
                  </a:lnTo>
                  <a:lnTo>
                    <a:pt x="183007" y="51206"/>
                  </a:lnTo>
                  <a:lnTo>
                    <a:pt x="178650" y="53035"/>
                  </a:lnTo>
                  <a:lnTo>
                    <a:pt x="173405" y="53035"/>
                  </a:lnTo>
                  <a:lnTo>
                    <a:pt x="166370" y="51689"/>
                  </a:lnTo>
                  <a:lnTo>
                    <a:pt x="160845" y="47574"/>
                  </a:lnTo>
                  <a:lnTo>
                    <a:pt x="157213" y="40601"/>
                  </a:lnTo>
                  <a:lnTo>
                    <a:pt x="155917" y="30632"/>
                  </a:lnTo>
                  <a:lnTo>
                    <a:pt x="157226" y="20612"/>
                  </a:lnTo>
                  <a:lnTo>
                    <a:pt x="160858" y="13589"/>
                  </a:lnTo>
                  <a:lnTo>
                    <a:pt x="166331" y="9461"/>
                  </a:lnTo>
                  <a:lnTo>
                    <a:pt x="173164" y="8115"/>
                  </a:lnTo>
                  <a:lnTo>
                    <a:pt x="178193" y="8115"/>
                  </a:lnTo>
                  <a:lnTo>
                    <a:pt x="182206" y="9944"/>
                  </a:lnTo>
                  <a:lnTo>
                    <a:pt x="186778" y="13258"/>
                  </a:lnTo>
                  <a:lnTo>
                    <a:pt x="189293" y="5029"/>
                  </a:lnTo>
                  <a:lnTo>
                    <a:pt x="185051" y="1943"/>
                  </a:lnTo>
                  <a:lnTo>
                    <a:pt x="180022" y="0"/>
                  </a:lnTo>
                  <a:lnTo>
                    <a:pt x="173291" y="0"/>
                  </a:lnTo>
                  <a:lnTo>
                    <a:pt x="162382" y="1981"/>
                  </a:lnTo>
                  <a:lnTo>
                    <a:pt x="153771" y="7886"/>
                  </a:lnTo>
                  <a:lnTo>
                    <a:pt x="148120" y="17653"/>
                  </a:lnTo>
                  <a:lnTo>
                    <a:pt x="146088" y="31203"/>
                  </a:lnTo>
                  <a:lnTo>
                    <a:pt x="148031" y="44348"/>
                  </a:lnTo>
                  <a:lnTo>
                    <a:pt x="153454" y="53670"/>
                  </a:lnTo>
                  <a:lnTo>
                    <a:pt x="161709" y="59207"/>
                  </a:lnTo>
                  <a:lnTo>
                    <a:pt x="172148" y="61036"/>
                  </a:lnTo>
                  <a:lnTo>
                    <a:pt x="179108" y="61036"/>
                  </a:lnTo>
                  <a:lnTo>
                    <a:pt x="185051" y="58978"/>
                  </a:lnTo>
                  <a:lnTo>
                    <a:pt x="189522" y="55664"/>
                  </a:lnTo>
                  <a:close/>
                </a:path>
                <a:path w="671830" h="74929">
                  <a:moveTo>
                    <a:pt x="253873" y="52349"/>
                  </a:moveTo>
                  <a:lnTo>
                    <a:pt x="247357" y="52349"/>
                  </a:lnTo>
                  <a:lnTo>
                    <a:pt x="236842" y="34518"/>
                  </a:lnTo>
                  <a:lnTo>
                    <a:pt x="233756" y="30975"/>
                  </a:lnTo>
                  <a:lnTo>
                    <a:pt x="227698" y="29146"/>
                  </a:lnTo>
                  <a:lnTo>
                    <a:pt x="230898" y="27660"/>
                  </a:lnTo>
                  <a:lnTo>
                    <a:pt x="232613" y="25488"/>
                  </a:lnTo>
                  <a:lnTo>
                    <a:pt x="241071" y="10172"/>
                  </a:lnTo>
                  <a:lnTo>
                    <a:pt x="242557" y="8572"/>
                  </a:lnTo>
                  <a:lnTo>
                    <a:pt x="248272" y="8572"/>
                  </a:lnTo>
                  <a:lnTo>
                    <a:pt x="248272" y="685"/>
                  </a:lnTo>
                  <a:lnTo>
                    <a:pt x="237642" y="685"/>
                  </a:lnTo>
                  <a:lnTo>
                    <a:pt x="234556" y="4229"/>
                  </a:lnTo>
                  <a:lnTo>
                    <a:pt x="223469" y="24345"/>
                  </a:lnTo>
                  <a:lnTo>
                    <a:pt x="221869" y="25831"/>
                  </a:lnTo>
                  <a:lnTo>
                    <a:pt x="212610" y="25831"/>
                  </a:lnTo>
                  <a:lnTo>
                    <a:pt x="212610" y="1371"/>
                  </a:lnTo>
                  <a:lnTo>
                    <a:pt x="202780" y="1371"/>
                  </a:lnTo>
                  <a:lnTo>
                    <a:pt x="202780" y="59664"/>
                  </a:lnTo>
                  <a:lnTo>
                    <a:pt x="212610" y="59664"/>
                  </a:lnTo>
                  <a:lnTo>
                    <a:pt x="212610" y="33147"/>
                  </a:lnTo>
                  <a:lnTo>
                    <a:pt x="224383" y="33147"/>
                  </a:lnTo>
                  <a:lnTo>
                    <a:pt x="227126" y="36004"/>
                  </a:lnTo>
                  <a:lnTo>
                    <a:pt x="241071" y="59664"/>
                  </a:lnTo>
                  <a:lnTo>
                    <a:pt x="244500" y="59664"/>
                  </a:lnTo>
                  <a:lnTo>
                    <a:pt x="244500" y="74523"/>
                  </a:lnTo>
                  <a:lnTo>
                    <a:pt x="253873" y="74523"/>
                  </a:lnTo>
                  <a:lnTo>
                    <a:pt x="253873" y="52349"/>
                  </a:lnTo>
                  <a:close/>
                </a:path>
                <a:path w="671830" h="74929">
                  <a:moveTo>
                    <a:pt x="308394" y="59664"/>
                  </a:moveTo>
                  <a:lnTo>
                    <a:pt x="307822" y="58178"/>
                  </a:lnTo>
                  <a:lnTo>
                    <a:pt x="307251" y="55321"/>
                  </a:lnTo>
                  <a:lnTo>
                    <a:pt x="307251" y="52349"/>
                  </a:lnTo>
                  <a:lnTo>
                    <a:pt x="307251" y="30518"/>
                  </a:lnTo>
                  <a:lnTo>
                    <a:pt x="307251" y="24460"/>
                  </a:lnTo>
                  <a:lnTo>
                    <a:pt x="307251" y="19659"/>
                  </a:lnTo>
                  <a:lnTo>
                    <a:pt x="305892" y="10464"/>
                  </a:lnTo>
                  <a:lnTo>
                    <a:pt x="304393" y="8115"/>
                  </a:lnTo>
                  <a:lnTo>
                    <a:pt x="302006" y="4381"/>
                  </a:lnTo>
                  <a:lnTo>
                    <a:pt x="295821" y="1028"/>
                  </a:lnTo>
                  <a:lnTo>
                    <a:pt x="287591" y="0"/>
                  </a:lnTo>
                  <a:lnTo>
                    <a:pt x="278447" y="0"/>
                  </a:lnTo>
                  <a:lnTo>
                    <a:pt x="270446" y="2857"/>
                  </a:lnTo>
                  <a:lnTo>
                    <a:pt x="264160" y="6286"/>
                  </a:lnTo>
                  <a:lnTo>
                    <a:pt x="266674" y="14058"/>
                  </a:lnTo>
                  <a:lnTo>
                    <a:pt x="272846" y="10515"/>
                  </a:lnTo>
                  <a:lnTo>
                    <a:pt x="279019" y="8115"/>
                  </a:lnTo>
                  <a:lnTo>
                    <a:pt x="293649" y="8115"/>
                  </a:lnTo>
                  <a:lnTo>
                    <a:pt x="297649" y="11430"/>
                  </a:lnTo>
                  <a:lnTo>
                    <a:pt x="297649" y="24460"/>
                  </a:lnTo>
                  <a:lnTo>
                    <a:pt x="297649" y="31318"/>
                  </a:lnTo>
                  <a:lnTo>
                    <a:pt x="297649" y="45262"/>
                  </a:lnTo>
                  <a:lnTo>
                    <a:pt x="293192" y="49606"/>
                  </a:lnTo>
                  <a:lnTo>
                    <a:pt x="287362" y="53263"/>
                  </a:lnTo>
                  <a:lnTo>
                    <a:pt x="274675" y="53263"/>
                  </a:lnTo>
                  <a:lnTo>
                    <a:pt x="270446" y="49606"/>
                  </a:lnTo>
                  <a:lnTo>
                    <a:pt x="270446" y="34518"/>
                  </a:lnTo>
                  <a:lnTo>
                    <a:pt x="275247" y="30518"/>
                  </a:lnTo>
                  <a:lnTo>
                    <a:pt x="291020" y="30518"/>
                  </a:lnTo>
                  <a:lnTo>
                    <a:pt x="292963" y="30632"/>
                  </a:lnTo>
                  <a:lnTo>
                    <a:pt x="297649" y="31318"/>
                  </a:lnTo>
                  <a:lnTo>
                    <a:pt x="297649" y="24460"/>
                  </a:lnTo>
                  <a:lnTo>
                    <a:pt x="293535" y="23888"/>
                  </a:lnTo>
                  <a:lnTo>
                    <a:pt x="290563" y="23774"/>
                  </a:lnTo>
                  <a:lnTo>
                    <a:pt x="288163" y="23774"/>
                  </a:lnTo>
                  <a:lnTo>
                    <a:pt x="275932" y="25082"/>
                  </a:lnTo>
                  <a:lnTo>
                    <a:pt x="267423" y="28879"/>
                  </a:lnTo>
                  <a:lnTo>
                    <a:pt x="262458" y="35013"/>
                  </a:lnTo>
                  <a:lnTo>
                    <a:pt x="260845" y="43319"/>
                  </a:lnTo>
                  <a:lnTo>
                    <a:pt x="260845" y="54978"/>
                  </a:lnTo>
                  <a:lnTo>
                    <a:pt x="268274" y="61036"/>
                  </a:lnTo>
                  <a:lnTo>
                    <a:pt x="285991" y="61036"/>
                  </a:lnTo>
                  <a:lnTo>
                    <a:pt x="292735" y="57721"/>
                  </a:lnTo>
                  <a:lnTo>
                    <a:pt x="296900" y="53263"/>
                  </a:lnTo>
                  <a:lnTo>
                    <a:pt x="297764" y="52349"/>
                  </a:lnTo>
                  <a:lnTo>
                    <a:pt x="297992" y="56807"/>
                  </a:lnTo>
                  <a:lnTo>
                    <a:pt x="298564" y="58635"/>
                  </a:lnTo>
                  <a:lnTo>
                    <a:pt x="299135" y="59664"/>
                  </a:lnTo>
                  <a:lnTo>
                    <a:pt x="308394" y="59664"/>
                  </a:lnTo>
                  <a:close/>
                </a:path>
                <a:path w="671830" h="74929">
                  <a:moveTo>
                    <a:pt x="372173" y="1371"/>
                  </a:moveTo>
                  <a:lnTo>
                    <a:pt x="362343" y="1371"/>
                  </a:lnTo>
                  <a:lnTo>
                    <a:pt x="362343" y="25031"/>
                  </a:lnTo>
                  <a:lnTo>
                    <a:pt x="333768" y="25031"/>
                  </a:lnTo>
                  <a:lnTo>
                    <a:pt x="333768" y="1371"/>
                  </a:lnTo>
                  <a:lnTo>
                    <a:pt x="323938" y="1371"/>
                  </a:lnTo>
                  <a:lnTo>
                    <a:pt x="323938" y="59664"/>
                  </a:lnTo>
                  <a:lnTo>
                    <a:pt x="333768" y="59664"/>
                  </a:lnTo>
                  <a:lnTo>
                    <a:pt x="333768" y="32918"/>
                  </a:lnTo>
                  <a:lnTo>
                    <a:pt x="362343" y="32918"/>
                  </a:lnTo>
                  <a:lnTo>
                    <a:pt x="362343" y="59664"/>
                  </a:lnTo>
                  <a:lnTo>
                    <a:pt x="372173" y="59664"/>
                  </a:lnTo>
                  <a:lnTo>
                    <a:pt x="372173" y="1371"/>
                  </a:lnTo>
                  <a:close/>
                </a:path>
                <a:path w="671830" h="74929">
                  <a:moveTo>
                    <a:pt x="436524" y="41605"/>
                  </a:moveTo>
                  <a:lnTo>
                    <a:pt x="435038" y="33680"/>
                  </a:lnTo>
                  <a:lnTo>
                    <a:pt x="432993" y="30975"/>
                  </a:lnTo>
                  <a:lnTo>
                    <a:pt x="430771" y="28028"/>
                  </a:lnTo>
                  <a:lnTo>
                    <a:pt x="426694" y="26022"/>
                  </a:lnTo>
                  <a:lnTo>
                    <a:pt x="426694" y="34290"/>
                  </a:lnTo>
                  <a:lnTo>
                    <a:pt x="426694" y="49149"/>
                  </a:lnTo>
                  <a:lnTo>
                    <a:pt x="422351" y="52463"/>
                  </a:lnTo>
                  <a:lnTo>
                    <a:pt x="399491" y="52463"/>
                  </a:lnTo>
                  <a:lnTo>
                    <a:pt x="399491" y="30975"/>
                  </a:lnTo>
                  <a:lnTo>
                    <a:pt x="422351" y="30975"/>
                  </a:lnTo>
                  <a:lnTo>
                    <a:pt x="426694" y="34290"/>
                  </a:lnTo>
                  <a:lnTo>
                    <a:pt x="426694" y="26022"/>
                  </a:lnTo>
                  <a:lnTo>
                    <a:pt x="423938" y="24663"/>
                  </a:lnTo>
                  <a:lnTo>
                    <a:pt x="414807" y="23545"/>
                  </a:lnTo>
                  <a:lnTo>
                    <a:pt x="399491" y="23545"/>
                  </a:lnTo>
                  <a:lnTo>
                    <a:pt x="399491" y="1371"/>
                  </a:lnTo>
                  <a:lnTo>
                    <a:pt x="389661" y="1371"/>
                  </a:lnTo>
                  <a:lnTo>
                    <a:pt x="389661" y="59664"/>
                  </a:lnTo>
                  <a:lnTo>
                    <a:pt x="414235" y="59664"/>
                  </a:lnTo>
                  <a:lnTo>
                    <a:pt x="423595" y="58547"/>
                  </a:lnTo>
                  <a:lnTo>
                    <a:pt x="430606" y="55181"/>
                  </a:lnTo>
                  <a:lnTo>
                    <a:pt x="432727" y="52463"/>
                  </a:lnTo>
                  <a:lnTo>
                    <a:pt x="435000" y="49542"/>
                  </a:lnTo>
                  <a:lnTo>
                    <a:pt x="436524" y="41605"/>
                  </a:lnTo>
                  <a:close/>
                </a:path>
                <a:path w="671830" h="74929">
                  <a:moveTo>
                    <a:pt x="459727" y="1371"/>
                  </a:moveTo>
                  <a:lnTo>
                    <a:pt x="450126" y="1371"/>
                  </a:lnTo>
                  <a:lnTo>
                    <a:pt x="450126" y="59664"/>
                  </a:lnTo>
                  <a:lnTo>
                    <a:pt x="459727" y="59664"/>
                  </a:lnTo>
                  <a:lnTo>
                    <a:pt x="459727" y="1371"/>
                  </a:lnTo>
                  <a:close/>
                </a:path>
                <a:path w="671830" h="74929">
                  <a:moveTo>
                    <a:pt x="546023" y="59664"/>
                  </a:moveTo>
                  <a:lnTo>
                    <a:pt x="540651" y="1371"/>
                  </a:lnTo>
                  <a:lnTo>
                    <a:pt x="529221" y="1371"/>
                  </a:lnTo>
                  <a:lnTo>
                    <a:pt x="512191" y="45034"/>
                  </a:lnTo>
                  <a:lnTo>
                    <a:pt x="510933" y="49720"/>
                  </a:lnTo>
                  <a:lnTo>
                    <a:pt x="510705" y="49720"/>
                  </a:lnTo>
                  <a:lnTo>
                    <a:pt x="509562" y="45034"/>
                  </a:lnTo>
                  <a:lnTo>
                    <a:pt x="492874" y="1371"/>
                  </a:lnTo>
                  <a:lnTo>
                    <a:pt x="481330" y="1371"/>
                  </a:lnTo>
                  <a:lnTo>
                    <a:pt x="475615" y="59664"/>
                  </a:lnTo>
                  <a:lnTo>
                    <a:pt x="484530" y="59664"/>
                  </a:lnTo>
                  <a:lnTo>
                    <a:pt x="487616" y="22402"/>
                  </a:lnTo>
                  <a:lnTo>
                    <a:pt x="487959" y="15430"/>
                  </a:lnTo>
                  <a:lnTo>
                    <a:pt x="487959" y="11772"/>
                  </a:lnTo>
                  <a:lnTo>
                    <a:pt x="488188" y="11772"/>
                  </a:lnTo>
                  <a:lnTo>
                    <a:pt x="488759" y="15316"/>
                  </a:lnTo>
                  <a:lnTo>
                    <a:pt x="506476" y="59664"/>
                  </a:lnTo>
                  <a:lnTo>
                    <a:pt x="514705" y="59664"/>
                  </a:lnTo>
                  <a:lnTo>
                    <a:pt x="530250" y="21031"/>
                  </a:lnTo>
                  <a:lnTo>
                    <a:pt x="532650" y="14401"/>
                  </a:lnTo>
                  <a:lnTo>
                    <a:pt x="533107" y="11772"/>
                  </a:lnTo>
                  <a:lnTo>
                    <a:pt x="533336" y="11772"/>
                  </a:lnTo>
                  <a:lnTo>
                    <a:pt x="533336" y="15430"/>
                  </a:lnTo>
                  <a:lnTo>
                    <a:pt x="534022" y="26289"/>
                  </a:lnTo>
                  <a:lnTo>
                    <a:pt x="536765" y="59664"/>
                  </a:lnTo>
                  <a:lnTo>
                    <a:pt x="546023" y="59664"/>
                  </a:lnTo>
                  <a:close/>
                </a:path>
                <a:path w="671830" h="74929">
                  <a:moveTo>
                    <a:pt x="608774" y="27889"/>
                  </a:moveTo>
                  <a:lnTo>
                    <a:pt x="608469" y="25717"/>
                  </a:lnTo>
                  <a:lnTo>
                    <a:pt x="607085" y="15773"/>
                  </a:lnTo>
                  <a:lnTo>
                    <a:pt x="602602" y="7543"/>
                  </a:lnTo>
                  <a:lnTo>
                    <a:pt x="602335" y="7048"/>
                  </a:lnTo>
                  <a:lnTo>
                    <a:pt x="599401" y="4965"/>
                  </a:lnTo>
                  <a:lnTo>
                    <a:pt x="599401" y="25717"/>
                  </a:lnTo>
                  <a:lnTo>
                    <a:pt x="568312" y="25717"/>
                  </a:lnTo>
                  <a:lnTo>
                    <a:pt x="569569" y="14058"/>
                  </a:lnTo>
                  <a:lnTo>
                    <a:pt x="575856" y="7543"/>
                  </a:lnTo>
                  <a:lnTo>
                    <a:pt x="593229" y="7543"/>
                  </a:lnTo>
                  <a:lnTo>
                    <a:pt x="599287" y="12915"/>
                  </a:lnTo>
                  <a:lnTo>
                    <a:pt x="599401" y="25717"/>
                  </a:lnTo>
                  <a:lnTo>
                    <a:pt x="599401" y="4965"/>
                  </a:lnTo>
                  <a:lnTo>
                    <a:pt x="594931" y="1765"/>
                  </a:lnTo>
                  <a:lnTo>
                    <a:pt x="585343" y="0"/>
                  </a:lnTo>
                  <a:lnTo>
                    <a:pt x="574763" y="2032"/>
                  </a:lnTo>
                  <a:lnTo>
                    <a:pt x="566204" y="8039"/>
                  </a:lnTo>
                  <a:lnTo>
                    <a:pt x="560463" y="17894"/>
                  </a:lnTo>
                  <a:lnTo>
                    <a:pt x="558368" y="31432"/>
                  </a:lnTo>
                  <a:lnTo>
                    <a:pt x="560324" y="44310"/>
                  </a:lnTo>
                  <a:lnTo>
                    <a:pt x="565823" y="53568"/>
                  </a:lnTo>
                  <a:lnTo>
                    <a:pt x="574382" y="59156"/>
                  </a:lnTo>
                  <a:lnTo>
                    <a:pt x="585457" y="61036"/>
                  </a:lnTo>
                  <a:lnTo>
                    <a:pt x="593001" y="61036"/>
                  </a:lnTo>
                  <a:lnTo>
                    <a:pt x="601002" y="58864"/>
                  </a:lnTo>
                  <a:lnTo>
                    <a:pt x="607174" y="55092"/>
                  </a:lnTo>
                  <a:lnTo>
                    <a:pt x="606552" y="53263"/>
                  </a:lnTo>
                  <a:lnTo>
                    <a:pt x="604659" y="47663"/>
                  </a:lnTo>
                  <a:lnTo>
                    <a:pt x="598487" y="51206"/>
                  </a:lnTo>
                  <a:lnTo>
                    <a:pt x="592772" y="53263"/>
                  </a:lnTo>
                  <a:lnTo>
                    <a:pt x="586714" y="53263"/>
                  </a:lnTo>
                  <a:lnTo>
                    <a:pt x="579501" y="52082"/>
                  </a:lnTo>
                  <a:lnTo>
                    <a:pt x="573824" y="48374"/>
                  </a:lnTo>
                  <a:lnTo>
                    <a:pt x="570001" y="41986"/>
                  </a:lnTo>
                  <a:lnTo>
                    <a:pt x="568312" y="32689"/>
                  </a:lnTo>
                  <a:lnTo>
                    <a:pt x="608545" y="32689"/>
                  </a:lnTo>
                  <a:lnTo>
                    <a:pt x="608711" y="31432"/>
                  </a:lnTo>
                  <a:lnTo>
                    <a:pt x="608774" y="27889"/>
                  </a:lnTo>
                  <a:close/>
                </a:path>
                <a:path w="671830" h="74929">
                  <a:moveTo>
                    <a:pt x="671525" y="1371"/>
                  </a:moveTo>
                  <a:lnTo>
                    <a:pt x="661695" y="1371"/>
                  </a:lnTo>
                  <a:lnTo>
                    <a:pt x="661695" y="25031"/>
                  </a:lnTo>
                  <a:lnTo>
                    <a:pt x="633120" y="25031"/>
                  </a:lnTo>
                  <a:lnTo>
                    <a:pt x="633120" y="1371"/>
                  </a:lnTo>
                  <a:lnTo>
                    <a:pt x="623290" y="1371"/>
                  </a:lnTo>
                  <a:lnTo>
                    <a:pt x="623290" y="59664"/>
                  </a:lnTo>
                  <a:lnTo>
                    <a:pt x="633120" y="59664"/>
                  </a:lnTo>
                  <a:lnTo>
                    <a:pt x="633120" y="32918"/>
                  </a:lnTo>
                  <a:lnTo>
                    <a:pt x="661695" y="32918"/>
                  </a:lnTo>
                  <a:lnTo>
                    <a:pt x="661695" y="59664"/>
                  </a:lnTo>
                  <a:lnTo>
                    <a:pt x="671525" y="59664"/>
                  </a:lnTo>
                  <a:lnTo>
                    <a:pt x="671525" y="1371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109" y="6016867"/>
            <a:ext cx="407944" cy="8367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682" y="4184319"/>
            <a:ext cx="4463248" cy="8682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4140" y="5143222"/>
            <a:ext cx="4221953" cy="25938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9798" y="5490701"/>
            <a:ext cx="2069283" cy="10813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43614" y="622428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7877" y="0"/>
                </a:moveTo>
                <a:lnTo>
                  <a:pt x="10137" y="0"/>
                </a:lnTo>
                <a:lnTo>
                  <a:pt x="6832" y="1375"/>
                </a:lnTo>
                <a:lnTo>
                  <a:pt x="1360" y="6879"/>
                </a:lnTo>
                <a:lnTo>
                  <a:pt x="0" y="10184"/>
                </a:lnTo>
                <a:lnTo>
                  <a:pt x="0" y="14036"/>
                </a:lnTo>
                <a:lnTo>
                  <a:pt x="0" y="17923"/>
                </a:lnTo>
                <a:lnTo>
                  <a:pt x="1360" y="21243"/>
                </a:lnTo>
                <a:lnTo>
                  <a:pt x="6832" y="26715"/>
                </a:lnTo>
                <a:lnTo>
                  <a:pt x="10152" y="28075"/>
                </a:lnTo>
                <a:lnTo>
                  <a:pt x="17891" y="28075"/>
                </a:lnTo>
                <a:lnTo>
                  <a:pt x="21196" y="26715"/>
                </a:lnTo>
                <a:lnTo>
                  <a:pt x="26700" y="21243"/>
                </a:lnTo>
                <a:lnTo>
                  <a:pt x="28075" y="17923"/>
                </a:lnTo>
                <a:lnTo>
                  <a:pt x="28075" y="10151"/>
                </a:lnTo>
                <a:lnTo>
                  <a:pt x="26700" y="6832"/>
                </a:lnTo>
                <a:lnTo>
                  <a:pt x="21196" y="1356"/>
                </a:lnTo>
                <a:lnTo>
                  <a:pt x="17877" y="0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1993" y="6189317"/>
            <a:ext cx="4432273" cy="41292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1738" y="6691024"/>
            <a:ext cx="4168918" cy="108813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539682" y="6867881"/>
            <a:ext cx="2350770" cy="84455"/>
            <a:chOff x="539682" y="6867881"/>
            <a:chExt cx="2350770" cy="84455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9682" y="6867881"/>
              <a:ext cx="2318727" cy="843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876698" y="691566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10631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7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1300" y="3891938"/>
            <a:ext cx="2563487" cy="14416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6911" y="1146001"/>
            <a:ext cx="4792513" cy="2485303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5612358" y="3005639"/>
            <a:ext cx="398780" cy="83820"/>
          </a:xfrm>
          <a:custGeom>
            <a:avLst/>
            <a:gdLst/>
            <a:ahLst/>
            <a:cxnLst/>
            <a:rect l="l" t="t" r="r" b="b"/>
            <a:pathLst>
              <a:path w="398779" h="83819">
                <a:moveTo>
                  <a:pt x="50406" y="27889"/>
                </a:moveTo>
                <a:lnTo>
                  <a:pt x="50101" y="25717"/>
                </a:lnTo>
                <a:lnTo>
                  <a:pt x="48717" y="15773"/>
                </a:lnTo>
                <a:lnTo>
                  <a:pt x="44234" y="7556"/>
                </a:lnTo>
                <a:lnTo>
                  <a:pt x="43967" y="7048"/>
                </a:lnTo>
                <a:lnTo>
                  <a:pt x="41033" y="4965"/>
                </a:lnTo>
                <a:lnTo>
                  <a:pt x="41033" y="25717"/>
                </a:lnTo>
                <a:lnTo>
                  <a:pt x="9944" y="25717"/>
                </a:lnTo>
                <a:lnTo>
                  <a:pt x="11201" y="14071"/>
                </a:lnTo>
                <a:lnTo>
                  <a:pt x="17487" y="7556"/>
                </a:lnTo>
                <a:lnTo>
                  <a:pt x="34861" y="7556"/>
                </a:lnTo>
                <a:lnTo>
                  <a:pt x="40919" y="12915"/>
                </a:lnTo>
                <a:lnTo>
                  <a:pt x="41033" y="25717"/>
                </a:lnTo>
                <a:lnTo>
                  <a:pt x="41033" y="4965"/>
                </a:lnTo>
                <a:lnTo>
                  <a:pt x="36563" y="1778"/>
                </a:lnTo>
                <a:lnTo>
                  <a:pt x="26974" y="0"/>
                </a:lnTo>
                <a:lnTo>
                  <a:pt x="16395" y="2044"/>
                </a:lnTo>
                <a:lnTo>
                  <a:pt x="7835" y="8051"/>
                </a:lnTo>
                <a:lnTo>
                  <a:pt x="2095" y="17894"/>
                </a:lnTo>
                <a:lnTo>
                  <a:pt x="0" y="31445"/>
                </a:lnTo>
                <a:lnTo>
                  <a:pt x="1955" y="44310"/>
                </a:lnTo>
                <a:lnTo>
                  <a:pt x="7454" y="53568"/>
                </a:lnTo>
                <a:lnTo>
                  <a:pt x="16014" y="59169"/>
                </a:lnTo>
                <a:lnTo>
                  <a:pt x="27089" y="61048"/>
                </a:lnTo>
                <a:lnTo>
                  <a:pt x="34632" y="61048"/>
                </a:lnTo>
                <a:lnTo>
                  <a:pt x="42633" y="58877"/>
                </a:lnTo>
                <a:lnTo>
                  <a:pt x="48806" y="55105"/>
                </a:lnTo>
                <a:lnTo>
                  <a:pt x="48183" y="53276"/>
                </a:lnTo>
                <a:lnTo>
                  <a:pt x="46291" y="47663"/>
                </a:lnTo>
                <a:lnTo>
                  <a:pt x="40119" y="51206"/>
                </a:lnTo>
                <a:lnTo>
                  <a:pt x="34404" y="53276"/>
                </a:lnTo>
                <a:lnTo>
                  <a:pt x="28346" y="53276"/>
                </a:lnTo>
                <a:lnTo>
                  <a:pt x="21132" y="52082"/>
                </a:lnTo>
                <a:lnTo>
                  <a:pt x="15455" y="48387"/>
                </a:lnTo>
                <a:lnTo>
                  <a:pt x="11633" y="41986"/>
                </a:lnTo>
                <a:lnTo>
                  <a:pt x="9944" y="32702"/>
                </a:lnTo>
                <a:lnTo>
                  <a:pt x="50177" y="32702"/>
                </a:lnTo>
                <a:lnTo>
                  <a:pt x="50342" y="31445"/>
                </a:lnTo>
                <a:lnTo>
                  <a:pt x="50406" y="27889"/>
                </a:lnTo>
                <a:close/>
              </a:path>
              <a:path w="398779" h="83819">
                <a:moveTo>
                  <a:pt x="116357" y="29959"/>
                </a:moveTo>
                <a:lnTo>
                  <a:pt x="114681" y="17030"/>
                </a:lnTo>
                <a:lnTo>
                  <a:pt x="110451" y="8585"/>
                </a:lnTo>
                <a:lnTo>
                  <a:pt x="109994" y="7645"/>
                </a:lnTo>
                <a:lnTo>
                  <a:pt x="106527" y="4876"/>
                </a:lnTo>
                <a:lnTo>
                  <a:pt x="106527" y="30632"/>
                </a:lnTo>
                <a:lnTo>
                  <a:pt x="105397" y="40538"/>
                </a:lnTo>
                <a:lnTo>
                  <a:pt x="102209" y="47485"/>
                </a:lnTo>
                <a:lnTo>
                  <a:pt x="97269" y="51587"/>
                </a:lnTo>
                <a:lnTo>
                  <a:pt x="90868" y="52933"/>
                </a:lnTo>
                <a:lnTo>
                  <a:pt x="84924" y="52933"/>
                </a:lnTo>
                <a:lnTo>
                  <a:pt x="83832" y="52362"/>
                </a:lnTo>
                <a:lnTo>
                  <a:pt x="79438" y="50076"/>
                </a:lnTo>
                <a:lnTo>
                  <a:pt x="74752" y="44704"/>
                </a:lnTo>
                <a:lnTo>
                  <a:pt x="74752" y="17373"/>
                </a:lnTo>
                <a:lnTo>
                  <a:pt x="79667" y="11887"/>
                </a:lnTo>
                <a:lnTo>
                  <a:pt x="83451" y="9601"/>
                </a:lnTo>
                <a:lnTo>
                  <a:pt x="85153" y="8585"/>
                </a:lnTo>
                <a:lnTo>
                  <a:pt x="91325" y="8585"/>
                </a:lnTo>
                <a:lnTo>
                  <a:pt x="97561" y="9918"/>
                </a:lnTo>
                <a:lnTo>
                  <a:pt x="102362" y="13995"/>
                </a:lnTo>
                <a:lnTo>
                  <a:pt x="105435" y="20878"/>
                </a:lnTo>
                <a:lnTo>
                  <a:pt x="106527" y="30632"/>
                </a:lnTo>
                <a:lnTo>
                  <a:pt x="106527" y="4876"/>
                </a:lnTo>
                <a:lnTo>
                  <a:pt x="102857" y="1943"/>
                </a:lnTo>
                <a:lnTo>
                  <a:pt x="93840" y="0"/>
                </a:lnTo>
                <a:lnTo>
                  <a:pt x="86182" y="0"/>
                </a:lnTo>
                <a:lnTo>
                  <a:pt x="79781" y="3657"/>
                </a:lnTo>
                <a:lnTo>
                  <a:pt x="74752" y="9601"/>
                </a:lnTo>
                <a:lnTo>
                  <a:pt x="74752" y="1371"/>
                </a:lnTo>
                <a:lnTo>
                  <a:pt x="64922" y="1371"/>
                </a:lnTo>
                <a:lnTo>
                  <a:pt x="64922" y="83680"/>
                </a:lnTo>
                <a:lnTo>
                  <a:pt x="74752" y="83680"/>
                </a:lnTo>
                <a:lnTo>
                  <a:pt x="74752" y="52362"/>
                </a:lnTo>
                <a:lnTo>
                  <a:pt x="79781" y="58178"/>
                </a:lnTo>
                <a:lnTo>
                  <a:pt x="85496" y="61048"/>
                </a:lnTo>
                <a:lnTo>
                  <a:pt x="92468" y="61048"/>
                </a:lnTo>
                <a:lnTo>
                  <a:pt x="101892" y="59067"/>
                </a:lnTo>
                <a:lnTo>
                  <a:pt x="109474" y="53174"/>
                </a:lnTo>
                <a:lnTo>
                  <a:pt x="109601" y="52933"/>
                </a:lnTo>
                <a:lnTo>
                  <a:pt x="114528" y="43446"/>
                </a:lnTo>
                <a:lnTo>
                  <a:pt x="116357" y="29959"/>
                </a:lnTo>
                <a:close/>
              </a:path>
              <a:path w="398779" h="83819">
                <a:moveTo>
                  <a:pt x="177622" y="27889"/>
                </a:moveTo>
                <a:lnTo>
                  <a:pt x="177317" y="25717"/>
                </a:lnTo>
                <a:lnTo>
                  <a:pt x="175945" y="15773"/>
                </a:lnTo>
                <a:lnTo>
                  <a:pt x="171450" y="7556"/>
                </a:lnTo>
                <a:lnTo>
                  <a:pt x="171183" y="7048"/>
                </a:lnTo>
                <a:lnTo>
                  <a:pt x="168249" y="4965"/>
                </a:lnTo>
                <a:lnTo>
                  <a:pt x="168249" y="25717"/>
                </a:lnTo>
                <a:lnTo>
                  <a:pt x="137160" y="25717"/>
                </a:lnTo>
                <a:lnTo>
                  <a:pt x="138417" y="14071"/>
                </a:lnTo>
                <a:lnTo>
                  <a:pt x="144703" y="7556"/>
                </a:lnTo>
                <a:lnTo>
                  <a:pt x="162077" y="7556"/>
                </a:lnTo>
                <a:lnTo>
                  <a:pt x="168135" y="12915"/>
                </a:lnTo>
                <a:lnTo>
                  <a:pt x="168249" y="25717"/>
                </a:lnTo>
                <a:lnTo>
                  <a:pt x="168249" y="4965"/>
                </a:lnTo>
                <a:lnTo>
                  <a:pt x="163791" y="1778"/>
                </a:lnTo>
                <a:lnTo>
                  <a:pt x="154190" y="0"/>
                </a:lnTo>
                <a:lnTo>
                  <a:pt x="143611" y="2044"/>
                </a:lnTo>
                <a:lnTo>
                  <a:pt x="135051" y="8051"/>
                </a:lnTo>
                <a:lnTo>
                  <a:pt x="129311" y="17894"/>
                </a:lnTo>
                <a:lnTo>
                  <a:pt x="127215" y="31445"/>
                </a:lnTo>
                <a:lnTo>
                  <a:pt x="129171" y="44310"/>
                </a:lnTo>
                <a:lnTo>
                  <a:pt x="134670" y="53568"/>
                </a:lnTo>
                <a:lnTo>
                  <a:pt x="143230" y="59169"/>
                </a:lnTo>
                <a:lnTo>
                  <a:pt x="154305" y="61048"/>
                </a:lnTo>
                <a:lnTo>
                  <a:pt x="161848" y="61048"/>
                </a:lnTo>
                <a:lnTo>
                  <a:pt x="169849" y="58877"/>
                </a:lnTo>
                <a:lnTo>
                  <a:pt x="176022" y="55105"/>
                </a:lnTo>
                <a:lnTo>
                  <a:pt x="175399" y="53276"/>
                </a:lnTo>
                <a:lnTo>
                  <a:pt x="173507" y="47663"/>
                </a:lnTo>
                <a:lnTo>
                  <a:pt x="167335" y="51206"/>
                </a:lnTo>
                <a:lnTo>
                  <a:pt x="161620" y="53276"/>
                </a:lnTo>
                <a:lnTo>
                  <a:pt x="155562" y="53276"/>
                </a:lnTo>
                <a:lnTo>
                  <a:pt x="148348" y="52082"/>
                </a:lnTo>
                <a:lnTo>
                  <a:pt x="142671" y="48387"/>
                </a:lnTo>
                <a:lnTo>
                  <a:pt x="138849" y="41986"/>
                </a:lnTo>
                <a:lnTo>
                  <a:pt x="137160" y="32702"/>
                </a:lnTo>
                <a:lnTo>
                  <a:pt x="177393" y="32702"/>
                </a:lnTo>
                <a:lnTo>
                  <a:pt x="177558" y="31445"/>
                </a:lnTo>
                <a:lnTo>
                  <a:pt x="177622" y="27889"/>
                </a:lnTo>
                <a:close/>
              </a:path>
              <a:path w="398779" h="83819">
                <a:moveTo>
                  <a:pt x="241058" y="59677"/>
                </a:moveTo>
                <a:lnTo>
                  <a:pt x="226199" y="34531"/>
                </a:lnTo>
                <a:lnTo>
                  <a:pt x="223113" y="30988"/>
                </a:lnTo>
                <a:lnTo>
                  <a:pt x="217055" y="29159"/>
                </a:lnTo>
                <a:lnTo>
                  <a:pt x="220256" y="27673"/>
                </a:lnTo>
                <a:lnTo>
                  <a:pt x="221970" y="25501"/>
                </a:lnTo>
                <a:lnTo>
                  <a:pt x="230428" y="10172"/>
                </a:lnTo>
                <a:lnTo>
                  <a:pt x="231914" y="8585"/>
                </a:lnTo>
                <a:lnTo>
                  <a:pt x="237629" y="8585"/>
                </a:lnTo>
                <a:lnTo>
                  <a:pt x="237629" y="698"/>
                </a:lnTo>
                <a:lnTo>
                  <a:pt x="226999" y="698"/>
                </a:lnTo>
                <a:lnTo>
                  <a:pt x="223913" y="4229"/>
                </a:lnTo>
                <a:lnTo>
                  <a:pt x="212826" y="24345"/>
                </a:lnTo>
                <a:lnTo>
                  <a:pt x="211226" y="25844"/>
                </a:lnTo>
                <a:lnTo>
                  <a:pt x="201968" y="25844"/>
                </a:lnTo>
                <a:lnTo>
                  <a:pt x="201968" y="1371"/>
                </a:lnTo>
                <a:lnTo>
                  <a:pt x="192138" y="1371"/>
                </a:lnTo>
                <a:lnTo>
                  <a:pt x="192138" y="59677"/>
                </a:lnTo>
                <a:lnTo>
                  <a:pt x="201968" y="59677"/>
                </a:lnTo>
                <a:lnTo>
                  <a:pt x="201968" y="33159"/>
                </a:lnTo>
                <a:lnTo>
                  <a:pt x="213741" y="33159"/>
                </a:lnTo>
                <a:lnTo>
                  <a:pt x="216484" y="36017"/>
                </a:lnTo>
                <a:lnTo>
                  <a:pt x="230428" y="59677"/>
                </a:lnTo>
                <a:lnTo>
                  <a:pt x="241058" y="59677"/>
                </a:lnTo>
                <a:close/>
              </a:path>
              <a:path w="398779" h="83819">
                <a:moveTo>
                  <a:pt x="334213" y="1371"/>
                </a:moveTo>
                <a:lnTo>
                  <a:pt x="324383" y="1371"/>
                </a:lnTo>
                <a:lnTo>
                  <a:pt x="324383" y="51904"/>
                </a:lnTo>
                <a:lnTo>
                  <a:pt x="298437" y="51904"/>
                </a:lnTo>
                <a:lnTo>
                  <a:pt x="298437" y="1371"/>
                </a:lnTo>
                <a:lnTo>
                  <a:pt x="288607" y="1371"/>
                </a:lnTo>
                <a:lnTo>
                  <a:pt x="288607" y="51904"/>
                </a:lnTo>
                <a:lnTo>
                  <a:pt x="262661" y="51904"/>
                </a:lnTo>
                <a:lnTo>
                  <a:pt x="262661" y="1371"/>
                </a:lnTo>
                <a:lnTo>
                  <a:pt x="252831" y="1371"/>
                </a:lnTo>
                <a:lnTo>
                  <a:pt x="252831" y="59677"/>
                </a:lnTo>
                <a:lnTo>
                  <a:pt x="334213" y="59677"/>
                </a:lnTo>
                <a:lnTo>
                  <a:pt x="334213" y="1371"/>
                </a:lnTo>
                <a:close/>
              </a:path>
              <a:path w="398779" h="83819">
                <a:moveTo>
                  <a:pt x="398678" y="27889"/>
                </a:moveTo>
                <a:lnTo>
                  <a:pt x="398373" y="25717"/>
                </a:lnTo>
                <a:lnTo>
                  <a:pt x="397002" y="15773"/>
                </a:lnTo>
                <a:lnTo>
                  <a:pt x="392506" y="7556"/>
                </a:lnTo>
                <a:lnTo>
                  <a:pt x="392239" y="7048"/>
                </a:lnTo>
                <a:lnTo>
                  <a:pt x="389305" y="4965"/>
                </a:lnTo>
                <a:lnTo>
                  <a:pt x="389305" y="25717"/>
                </a:lnTo>
                <a:lnTo>
                  <a:pt x="358216" y="25717"/>
                </a:lnTo>
                <a:lnTo>
                  <a:pt x="359473" y="14071"/>
                </a:lnTo>
                <a:lnTo>
                  <a:pt x="365760" y="7556"/>
                </a:lnTo>
                <a:lnTo>
                  <a:pt x="383133" y="7556"/>
                </a:lnTo>
                <a:lnTo>
                  <a:pt x="389191" y="12915"/>
                </a:lnTo>
                <a:lnTo>
                  <a:pt x="389305" y="25717"/>
                </a:lnTo>
                <a:lnTo>
                  <a:pt x="389305" y="4965"/>
                </a:lnTo>
                <a:lnTo>
                  <a:pt x="384848" y="1778"/>
                </a:lnTo>
                <a:lnTo>
                  <a:pt x="375246" y="0"/>
                </a:lnTo>
                <a:lnTo>
                  <a:pt x="364667" y="2044"/>
                </a:lnTo>
                <a:lnTo>
                  <a:pt x="356108" y="8051"/>
                </a:lnTo>
                <a:lnTo>
                  <a:pt x="350367" y="17894"/>
                </a:lnTo>
                <a:lnTo>
                  <a:pt x="348272" y="31445"/>
                </a:lnTo>
                <a:lnTo>
                  <a:pt x="350227" y="44310"/>
                </a:lnTo>
                <a:lnTo>
                  <a:pt x="355739" y="53568"/>
                </a:lnTo>
                <a:lnTo>
                  <a:pt x="364286" y="59169"/>
                </a:lnTo>
                <a:lnTo>
                  <a:pt x="375361" y="61048"/>
                </a:lnTo>
                <a:lnTo>
                  <a:pt x="382905" y="61048"/>
                </a:lnTo>
                <a:lnTo>
                  <a:pt x="390906" y="58877"/>
                </a:lnTo>
                <a:lnTo>
                  <a:pt x="397078" y="55105"/>
                </a:lnTo>
                <a:lnTo>
                  <a:pt x="396468" y="53276"/>
                </a:lnTo>
                <a:lnTo>
                  <a:pt x="394563" y="47663"/>
                </a:lnTo>
                <a:lnTo>
                  <a:pt x="388391" y="51206"/>
                </a:lnTo>
                <a:lnTo>
                  <a:pt x="382676" y="53276"/>
                </a:lnTo>
                <a:lnTo>
                  <a:pt x="376618" y="53276"/>
                </a:lnTo>
                <a:lnTo>
                  <a:pt x="369404" y="52082"/>
                </a:lnTo>
                <a:lnTo>
                  <a:pt x="363740" y="48387"/>
                </a:lnTo>
                <a:lnTo>
                  <a:pt x="359905" y="41986"/>
                </a:lnTo>
                <a:lnTo>
                  <a:pt x="358216" y="32702"/>
                </a:lnTo>
                <a:lnTo>
                  <a:pt x="398449" y="32702"/>
                </a:lnTo>
                <a:lnTo>
                  <a:pt x="398614" y="31445"/>
                </a:lnTo>
                <a:lnTo>
                  <a:pt x="398678" y="27889"/>
                </a:lnTo>
                <a:close/>
              </a:path>
            </a:pathLst>
          </a:custGeom>
          <a:solidFill>
            <a:srgbClr val="15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609278" y="2828782"/>
            <a:ext cx="4344670" cy="718820"/>
            <a:chOff x="5609278" y="2828782"/>
            <a:chExt cx="4344670" cy="718820"/>
          </a:xfrm>
        </p:grpSpPr>
        <p:sp>
          <p:nvSpPr>
            <p:cNvPr id="21" name="object 21"/>
            <p:cNvSpPr/>
            <p:nvPr/>
          </p:nvSpPr>
          <p:spPr>
            <a:xfrm>
              <a:off x="9832262" y="3025871"/>
              <a:ext cx="32384" cy="8255"/>
            </a:xfrm>
            <a:custGeom>
              <a:avLst/>
              <a:gdLst/>
              <a:ahLst/>
              <a:cxnLst/>
              <a:rect l="l" t="t" r="r" b="b"/>
              <a:pathLst>
                <a:path w="32384" h="8255">
                  <a:moveTo>
                    <a:pt x="32115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32115" y="7658"/>
                  </a:lnTo>
                  <a:lnTo>
                    <a:pt x="32115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09278" y="2828782"/>
              <a:ext cx="4300019" cy="71840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821177" y="3178270"/>
              <a:ext cx="132715" cy="160655"/>
            </a:xfrm>
            <a:custGeom>
              <a:avLst/>
              <a:gdLst/>
              <a:ahLst/>
              <a:cxnLst/>
              <a:rect l="l" t="t" r="r" b="b"/>
              <a:pathLst>
                <a:path w="132715" h="160654">
                  <a:moveTo>
                    <a:pt x="32105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32105" y="7658"/>
                  </a:lnTo>
                  <a:lnTo>
                    <a:pt x="32105" y="0"/>
                  </a:lnTo>
                  <a:close/>
                </a:path>
                <a:path w="132715" h="160654">
                  <a:moveTo>
                    <a:pt x="132575" y="152400"/>
                  </a:moveTo>
                  <a:lnTo>
                    <a:pt x="100469" y="152400"/>
                  </a:lnTo>
                  <a:lnTo>
                    <a:pt x="100469" y="160058"/>
                  </a:lnTo>
                  <a:lnTo>
                    <a:pt x="132575" y="160058"/>
                  </a:lnTo>
                  <a:lnTo>
                    <a:pt x="132575" y="15240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610880" y="3635287"/>
            <a:ext cx="4326255" cy="261620"/>
            <a:chOff x="5610880" y="3635287"/>
            <a:chExt cx="4326255" cy="261620"/>
          </a:xfrm>
        </p:grpSpPr>
        <p:sp>
          <p:nvSpPr>
            <p:cNvPr id="25" name="object 25"/>
            <p:cNvSpPr/>
            <p:nvPr/>
          </p:nvSpPr>
          <p:spPr>
            <a:xfrm>
              <a:off x="9188968" y="3707524"/>
              <a:ext cx="19050" cy="31115"/>
            </a:xfrm>
            <a:custGeom>
              <a:avLst/>
              <a:gdLst/>
              <a:ahLst/>
              <a:cxnLst/>
              <a:rect l="l" t="t" r="r" b="b"/>
              <a:pathLst>
                <a:path w="19050" h="31114">
                  <a:moveTo>
                    <a:pt x="15544" y="0"/>
                  </a:moveTo>
                  <a:lnTo>
                    <a:pt x="7084" y="0"/>
                  </a:lnTo>
                  <a:lnTo>
                    <a:pt x="4572" y="2743"/>
                  </a:lnTo>
                  <a:lnTo>
                    <a:pt x="4572" y="9942"/>
                  </a:lnTo>
                  <a:lnTo>
                    <a:pt x="7315" y="12686"/>
                  </a:lnTo>
                  <a:lnTo>
                    <a:pt x="11544" y="12686"/>
                  </a:lnTo>
                  <a:lnTo>
                    <a:pt x="10515" y="17031"/>
                  </a:lnTo>
                  <a:lnTo>
                    <a:pt x="7541" y="22061"/>
                  </a:lnTo>
                  <a:lnTo>
                    <a:pt x="0" y="26517"/>
                  </a:lnTo>
                  <a:lnTo>
                    <a:pt x="5029" y="30862"/>
                  </a:lnTo>
                  <a:lnTo>
                    <a:pt x="15659" y="24116"/>
                  </a:lnTo>
                  <a:lnTo>
                    <a:pt x="18859" y="16001"/>
                  </a:lnTo>
                  <a:lnTo>
                    <a:pt x="18859" y="3542"/>
                  </a:lnTo>
                  <a:lnTo>
                    <a:pt x="15544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50459" y="3659745"/>
              <a:ext cx="190656" cy="7452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10880" y="3635287"/>
              <a:ext cx="3568828" cy="2612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76780" y="3635287"/>
              <a:ext cx="459831" cy="98985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608137" y="2327075"/>
            <a:ext cx="4417744" cy="413612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5610880" y="1672970"/>
            <a:ext cx="4446905" cy="566420"/>
            <a:chOff x="5610880" y="1672970"/>
            <a:chExt cx="4446905" cy="566420"/>
          </a:xfrm>
        </p:grpSpPr>
        <p:sp>
          <p:nvSpPr>
            <p:cNvPr id="31" name="object 31"/>
            <p:cNvSpPr/>
            <p:nvPr/>
          </p:nvSpPr>
          <p:spPr>
            <a:xfrm>
              <a:off x="9838879" y="174520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0631" y="0"/>
                  </a:moveTo>
                  <a:lnTo>
                    <a:pt x="2743" y="0"/>
                  </a:lnTo>
                  <a:lnTo>
                    <a:pt x="0" y="2857"/>
                  </a:lnTo>
                  <a:lnTo>
                    <a:pt x="0" y="10400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0"/>
                  </a:lnTo>
                  <a:lnTo>
                    <a:pt x="13258" y="6626"/>
                  </a:lnTo>
                  <a:lnTo>
                    <a:pt x="13258" y="2857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10880" y="1672970"/>
              <a:ext cx="4446882" cy="566009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612367" y="1171263"/>
            <a:ext cx="4274859" cy="403782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-190" y="2566"/>
            <a:ext cx="10692130" cy="1057910"/>
            <a:chOff x="-190" y="2566"/>
            <a:chExt cx="10692130" cy="1057910"/>
          </a:xfrm>
        </p:grpSpPr>
        <p:sp>
          <p:nvSpPr>
            <p:cNvPr id="35" name="object 35"/>
            <p:cNvSpPr/>
            <p:nvPr/>
          </p:nvSpPr>
          <p:spPr>
            <a:xfrm>
              <a:off x="-190" y="2566"/>
              <a:ext cx="10692130" cy="1057910"/>
            </a:xfrm>
            <a:custGeom>
              <a:avLst/>
              <a:gdLst/>
              <a:ahLst/>
              <a:cxnLst/>
              <a:rect l="l" t="t" r="r" b="b"/>
              <a:pathLst>
                <a:path w="10692130" h="1057910">
                  <a:moveTo>
                    <a:pt x="10691999" y="0"/>
                  </a:moveTo>
                  <a:lnTo>
                    <a:pt x="0" y="0"/>
                  </a:lnTo>
                  <a:lnTo>
                    <a:pt x="0" y="1057723"/>
                  </a:lnTo>
                  <a:lnTo>
                    <a:pt x="10691999" y="1057723"/>
                  </a:lnTo>
                  <a:lnTo>
                    <a:pt x="10691999" y="0"/>
                  </a:lnTo>
                  <a:close/>
                </a:path>
              </a:pathLst>
            </a:custGeom>
            <a:solidFill>
              <a:srgbClr val="1D81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75838" y="747253"/>
              <a:ext cx="822775" cy="56259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560286" y="4181809"/>
            <a:ext cx="4583804" cy="2862868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87" y="140569"/>
                </a:moveTo>
                <a:lnTo>
                  <a:pt x="82468" y="140569"/>
                </a:lnTo>
                <a:lnTo>
                  <a:pt x="82468" y="195861"/>
                </a:lnTo>
                <a:lnTo>
                  <a:pt x="94190" y="234049"/>
                </a:lnTo>
                <a:lnTo>
                  <a:pt x="116424" y="254901"/>
                </a:lnTo>
                <a:lnTo>
                  <a:pt x="1259" y="254901"/>
                </a:lnTo>
                <a:lnTo>
                  <a:pt x="0" y="256161"/>
                </a:lnTo>
                <a:lnTo>
                  <a:pt x="0" y="266763"/>
                </a:lnTo>
                <a:lnTo>
                  <a:pt x="1259" y="268020"/>
                </a:lnTo>
                <a:lnTo>
                  <a:pt x="218031" y="268020"/>
                </a:lnTo>
                <a:lnTo>
                  <a:pt x="219290" y="266763"/>
                </a:lnTo>
                <a:lnTo>
                  <a:pt x="219290" y="251153"/>
                </a:lnTo>
                <a:lnTo>
                  <a:pt x="143421" y="251153"/>
                </a:lnTo>
                <a:lnTo>
                  <a:pt x="136300" y="249660"/>
                </a:lnTo>
                <a:lnTo>
                  <a:pt x="102593" y="223693"/>
                </a:lnTo>
                <a:lnTo>
                  <a:pt x="95587" y="203320"/>
                </a:lnTo>
                <a:lnTo>
                  <a:pt x="95587" y="140569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1" y="13119"/>
                </a:lnTo>
                <a:lnTo>
                  <a:pt x="18741" y="254901"/>
                </a:lnTo>
                <a:lnTo>
                  <a:pt x="31864" y="254901"/>
                </a:lnTo>
                <a:lnTo>
                  <a:pt x="31864" y="140569"/>
                </a:lnTo>
                <a:lnTo>
                  <a:pt x="150879" y="140569"/>
                </a:lnTo>
                <a:lnTo>
                  <a:pt x="164626" y="139174"/>
                </a:lnTo>
                <a:lnTo>
                  <a:pt x="177449" y="135173"/>
                </a:lnTo>
                <a:lnTo>
                  <a:pt x="189067" y="128849"/>
                </a:lnTo>
                <a:lnTo>
                  <a:pt x="190760" y="127450"/>
                </a:lnTo>
                <a:lnTo>
                  <a:pt x="31864" y="127450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1" y="230536"/>
                </a:moveTo>
                <a:lnTo>
                  <a:pt x="207429" y="230536"/>
                </a:lnTo>
                <a:lnTo>
                  <a:pt x="206171" y="231792"/>
                </a:lnTo>
                <a:lnTo>
                  <a:pt x="206171" y="251153"/>
                </a:lnTo>
                <a:lnTo>
                  <a:pt x="219290" y="251153"/>
                </a:lnTo>
                <a:lnTo>
                  <a:pt x="219290" y="231792"/>
                </a:lnTo>
                <a:lnTo>
                  <a:pt x="218031" y="230536"/>
                </a:lnTo>
                <a:close/>
              </a:path>
              <a:path w="219710" h="268605">
                <a:moveTo>
                  <a:pt x="218031" y="0"/>
                </a:moveTo>
                <a:lnTo>
                  <a:pt x="1259" y="0"/>
                </a:lnTo>
                <a:lnTo>
                  <a:pt x="0" y="1256"/>
                </a:lnTo>
                <a:lnTo>
                  <a:pt x="0" y="11861"/>
                </a:lnTo>
                <a:lnTo>
                  <a:pt x="1259" y="13119"/>
                </a:lnTo>
                <a:lnTo>
                  <a:pt x="116424" y="13119"/>
                </a:lnTo>
                <a:lnTo>
                  <a:pt x="111348" y="16095"/>
                </a:lnTo>
                <a:lnTo>
                  <a:pt x="87670" y="46061"/>
                </a:lnTo>
                <a:lnTo>
                  <a:pt x="82468" y="127450"/>
                </a:lnTo>
                <a:lnTo>
                  <a:pt x="105109" y="127450"/>
                </a:lnTo>
                <a:lnTo>
                  <a:pt x="109374" y="123504"/>
                </a:lnTo>
                <a:lnTo>
                  <a:pt x="114595" y="118426"/>
                </a:lnTo>
                <a:lnTo>
                  <a:pt x="95587" y="118426"/>
                </a:lnTo>
                <a:lnTo>
                  <a:pt x="95587" y="64698"/>
                </a:lnTo>
                <a:lnTo>
                  <a:pt x="116949" y="27997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6"/>
                </a:lnTo>
                <a:lnTo>
                  <a:pt x="218031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1" y="72457"/>
                </a:lnTo>
                <a:lnTo>
                  <a:pt x="205042" y="83262"/>
                </a:lnTo>
                <a:lnTo>
                  <a:pt x="184806" y="116319"/>
                </a:lnTo>
                <a:lnTo>
                  <a:pt x="158338" y="127450"/>
                </a:lnTo>
                <a:lnTo>
                  <a:pt x="190760" y="127450"/>
                </a:lnTo>
                <a:lnTo>
                  <a:pt x="216315" y="92073"/>
                </a:lnTo>
                <a:lnTo>
                  <a:pt x="219164" y="74696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9" y="36546"/>
                </a:moveTo>
                <a:lnTo>
                  <a:pt x="117090" y="60732"/>
                </a:lnTo>
                <a:lnTo>
                  <a:pt x="115178" y="75200"/>
                </a:lnTo>
                <a:lnTo>
                  <a:pt x="114827" y="87001"/>
                </a:lnTo>
                <a:lnTo>
                  <a:pt x="95587" y="118426"/>
                </a:lnTo>
                <a:lnTo>
                  <a:pt x="114595" y="118426"/>
                </a:lnTo>
                <a:lnTo>
                  <a:pt x="128289" y="75200"/>
                </a:lnTo>
                <a:lnTo>
                  <a:pt x="128386" y="70653"/>
                </a:lnTo>
                <a:lnTo>
                  <a:pt x="128534" y="69174"/>
                </a:lnTo>
                <a:lnTo>
                  <a:pt x="149374" y="49669"/>
                </a:lnTo>
                <a:lnTo>
                  <a:pt x="186479" y="49669"/>
                </a:lnTo>
                <a:lnTo>
                  <a:pt x="186354" y="37684"/>
                </a:lnTo>
                <a:lnTo>
                  <a:pt x="185226" y="36558"/>
                </a:lnTo>
                <a:lnTo>
                  <a:pt x="150879" y="36558"/>
                </a:lnTo>
                <a:close/>
              </a:path>
              <a:path w="219710" h="268605">
                <a:moveTo>
                  <a:pt x="186479" y="49669"/>
                </a:moveTo>
                <a:lnTo>
                  <a:pt x="173372" y="49669"/>
                </a:lnTo>
                <a:lnTo>
                  <a:pt x="173274" y="74696"/>
                </a:lnTo>
                <a:lnTo>
                  <a:pt x="173221" y="75200"/>
                </a:lnTo>
                <a:lnTo>
                  <a:pt x="151146" y="94661"/>
                </a:lnTo>
                <a:lnTo>
                  <a:pt x="144047" y="94661"/>
                </a:lnTo>
                <a:lnTo>
                  <a:pt x="143035" y="95674"/>
                </a:lnTo>
                <a:lnTo>
                  <a:pt x="142909" y="106621"/>
                </a:lnTo>
                <a:lnTo>
                  <a:pt x="144057" y="107769"/>
                </a:lnTo>
                <a:lnTo>
                  <a:pt x="150980" y="107769"/>
                </a:lnTo>
                <a:lnTo>
                  <a:pt x="178544" y="94661"/>
                </a:lnTo>
                <a:lnTo>
                  <a:pt x="151146" y="94661"/>
                </a:lnTo>
                <a:lnTo>
                  <a:pt x="178553" y="94651"/>
                </a:lnTo>
                <a:lnTo>
                  <a:pt x="186402" y="75200"/>
                </a:lnTo>
                <a:lnTo>
                  <a:pt x="186479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307804" y="443389"/>
            <a:ext cx="443113" cy="275393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1257702" y="421632"/>
            <a:ext cx="563245" cy="321310"/>
            <a:chOff x="1257702" y="421632"/>
            <a:chExt cx="563245" cy="321310"/>
          </a:xfrm>
        </p:grpSpPr>
        <p:sp>
          <p:nvSpPr>
            <p:cNvPr id="41" name="object 41"/>
            <p:cNvSpPr/>
            <p:nvPr/>
          </p:nvSpPr>
          <p:spPr>
            <a:xfrm>
              <a:off x="1502963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4"/>
                  </a:moveTo>
                  <a:lnTo>
                    <a:pt x="14850" y="235162"/>
                  </a:lnTo>
                  <a:lnTo>
                    <a:pt x="39718" y="270130"/>
                  </a:lnTo>
                  <a:lnTo>
                    <a:pt x="72860" y="297265"/>
                  </a:lnTo>
                  <a:lnTo>
                    <a:pt x="112536" y="314825"/>
                  </a:lnTo>
                  <a:lnTo>
                    <a:pt x="157003" y="321066"/>
                  </a:lnTo>
                  <a:lnTo>
                    <a:pt x="208393" y="312665"/>
                  </a:lnTo>
                  <a:lnTo>
                    <a:pt x="252890" y="289298"/>
                  </a:lnTo>
                  <a:lnTo>
                    <a:pt x="287740" y="253716"/>
                  </a:lnTo>
                  <a:lnTo>
                    <a:pt x="308959" y="211143"/>
                  </a:lnTo>
                  <a:lnTo>
                    <a:pt x="27835" y="211143"/>
                  </a:lnTo>
                  <a:lnTo>
                    <a:pt x="20507" y="210520"/>
                  </a:lnTo>
                  <a:lnTo>
                    <a:pt x="1141" y="196747"/>
                  </a:lnTo>
                  <a:lnTo>
                    <a:pt x="0" y="194104"/>
                  </a:lnTo>
                  <a:close/>
                </a:path>
                <a:path w="318135" h="321309">
                  <a:moveTo>
                    <a:pt x="157003" y="0"/>
                  </a:moveTo>
                  <a:lnTo>
                    <a:pt x="106690" y="8044"/>
                  </a:lnTo>
                  <a:lnTo>
                    <a:pt x="62909" y="30461"/>
                  </a:lnTo>
                  <a:lnTo>
                    <a:pt x="28235" y="64674"/>
                  </a:lnTo>
                  <a:lnTo>
                    <a:pt x="5241" y="108107"/>
                  </a:lnTo>
                  <a:lnTo>
                    <a:pt x="59457" y="108107"/>
                  </a:lnTo>
                  <a:lnTo>
                    <a:pt x="59457" y="172511"/>
                  </a:lnTo>
                  <a:lnTo>
                    <a:pt x="41540" y="208651"/>
                  </a:lnTo>
                  <a:lnTo>
                    <a:pt x="27835" y="211143"/>
                  </a:lnTo>
                  <a:lnTo>
                    <a:pt x="308959" y="211143"/>
                  </a:lnTo>
                  <a:lnTo>
                    <a:pt x="309482" y="210096"/>
                  </a:lnTo>
                  <a:lnTo>
                    <a:pt x="70351" y="210096"/>
                  </a:lnTo>
                  <a:lnTo>
                    <a:pt x="70351" y="109155"/>
                  </a:lnTo>
                  <a:lnTo>
                    <a:pt x="309012" y="109155"/>
                  </a:lnTo>
                  <a:lnTo>
                    <a:pt x="286558" y="65731"/>
                  </a:lnTo>
                  <a:lnTo>
                    <a:pt x="251809" y="30977"/>
                  </a:lnTo>
                  <a:lnTo>
                    <a:pt x="207742" y="8185"/>
                  </a:lnTo>
                  <a:lnTo>
                    <a:pt x="157003" y="0"/>
                  </a:lnTo>
                  <a:close/>
                </a:path>
                <a:path w="318135" h="321309">
                  <a:moveTo>
                    <a:pt x="87138" y="140809"/>
                  </a:moveTo>
                  <a:lnTo>
                    <a:pt x="87138" y="210096"/>
                  </a:lnTo>
                  <a:lnTo>
                    <a:pt x="117292" y="210096"/>
                  </a:lnTo>
                  <a:lnTo>
                    <a:pt x="87138" y="140809"/>
                  </a:lnTo>
                  <a:close/>
                </a:path>
                <a:path w="318135" h="321309">
                  <a:moveTo>
                    <a:pt x="144785" y="109155"/>
                  </a:moveTo>
                  <a:lnTo>
                    <a:pt x="134956" y="109155"/>
                  </a:lnTo>
                  <a:lnTo>
                    <a:pt x="134956" y="210096"/>
                  </a:lnTo>
                  <a:lnTo>
                    <a:pt x="144785" y="210096"/>
                  </a:lnTo>
                  <a:lnTo>
                    <a:pt x="144785" y="109155"/>
                  </a:lnTo>
                  <a:close/>
                </a:path>
                <a:path w="318135" h="321309">
                  <a:moveTo>
                    <a:pt x="202928" y="109155"/>
                  </a:moveTo>
                  <a:lnTo>
                    <a:pt x="195699" y="109155"/>
                  </a:lnTo>
                  <a:lnTo>
                    <a:pt x="195699" y="128681"/>
                  </a:lnTo>
                  <a:lnTo>
                    <a:pt x="163012" y="128681"/>
                  </a:lnTo>
                  <a:lnTo>
                    <a:pt x="163012" y="147459"/>
                  </a:lnTo>
                  <a:lnTo>
                    <a:pt x="193305" y="147459"/>
                  </a:lnTo>
                  <a:lnTo>
                    <a:pt x="193305" y="166970"/>
                  </a:lnTo>
                  <a:lnTo>
                    <a:pt x="163012" y="166970"/>
                  </a:lnTo>
                  <a:lnTo>
                    <a:pt x="163012" y="210096"/>
                  </a:lnTo>
                  <a:lnTo>
                    <a:pt x="202928" y="210096"/>
                  </a:lnTo>
                  <a:lnTo>
                    <a:pt x="202928" y="109155"/>
                  </a:lnTo>
                  <a:close/>
                </a:path>
                <a:path w="318135" h="321309">
                  <a:moveTo>
                    <a:pt x="282135" y="109155"/>
                  </a:moveTo>
                  <a:lnTo>
                    <a:pt x="237614" y="109155"/>
                  </a:lnTo>
                  <a:lnTo>
                    <a:pt x="241419" y="109716"/>
                  </a:lnTo>
                  <a:lnTo>
                    <a:pt x="244505" y="110844"/>
                  </a:lnTo>
                  <a:lnTo>
                    <a:pt x="261576" y="145533"/>
                  </a:lnTo>
                  <a:lnTo>
                    <a:pt x="261033" y="149957"/>
                  </a:lnTo>
                  <a:lnTo>
                    <a:pt x="237845" y="177220"/>
                  </a:lnTo>
                  <a:lnTo>
                    <a:pt x="221267" y="177220"/>
                  </a:lnTo>
                  <a:lnTo>
                    <a:pt x="221267" y="210096"/>
                  </a:lnTo>
                  <a:lnTo>
                    <a:pt x="255896" y="210096"/>
                  </a:lnTo>
                  <a:lnTo>
                    <a:pt x="282135" y="109155"/>
                  </a:lnTo>
                  <a:close/>
                </a:path>
                <a:path w="318135" h="321309">
                  <a:moveTo>
                    <a:pt x="305607" y="189691"/>
                  </a:moveTo>
                  <a:lnTo>
                    <a:pt x="279274" y="189691"/>
                  </a:lnTo>
                  <a:lnTo>
                    <a:pt x="274359" y="210096"/>
                  </a:lnTo>
                  <a:lnTo>
                    <a:pt x="309482" y="210096"/>
                  </a:lnTo>
                  <a:lnTo>
                    <a:pt x="310191" y="208673"/>
                  </a:lnTo>
                  <a:lnTo>
                    <a:pt x="305607" y="189691"/>
                  </a:lnTo>
                  <a:close/>
                </a:path>
                <a:path w="318135" h="321309">
                  <a:moveTo>
                    <a:pt x="41043" y="108107"/>
                  </a:moveTo>
                  <a:lnTo>
                    <a:pt x="14659" y="108107"/>
                  </a:lnTo>
                  <a:lnTo>
                    <a:pt x="14712" y="178361"/>
                  </a:lnTo>
                  <a:lnTo>
                    <a:pt x="15692" y="183300"/>
                  </a:lnTo>
                  <a:lnTo>
                    <a:pt x="19825" y="190169"/>
                  </a:lnTo>
                  <a:lnTo>
                    <a:pt x="23191" y="191883"/>
                  </a:lnTo>
                  <a:lnTo>
                    <a:pt x="32418" y="191883"/>
                  </a:lnTo>
                  <a:lnTo>
                    <a:pt x="35751" y="190238"/>
                  </a:lnTo>
                  <a:lnTo>
                    <a:pt x="37851" y="186936"/>
                  </a:lnTo>
                  <a:lnTo>
                    <a:pt x="39982" y="183639"/>
                  </a:lnTo>
                  <a:lnTo>
                    <a:pt x="41043" y="178361"/>
                  </a:lnTo>
                  <a:lnTo>
                    <a:pt x="41043" y="108107"/>
                  </a:lnTo>
                  <a:close/>
                </a:path>
                <a:path w="318135" h="321309">
                  <a:moveTo>
                    <a:pt x="292449" y="134989"/>
                  </a:moveTo>
                  <a:lnTo>
                    <a:pt x="283716" y="171179"/>
                  </a:lnTo>
                  <a:lnTo>
                    <a:pt x="301180" y="171179"/>
                  </a:lnTo>
                  <a:lnTo>
                    <a:pt x="292449" y="134989"/>
                  </a:lnTo>
                  <a:close/>
                </a:path>
                <a:path w="318135" h="321309">
                  <a:moveTo>
                    <a:pt x="118151" y="109155"/>
                  </a:moveTo>
                  <a:lnTo>
                    <a:pt x="92240" y="109155"/>
                  </a:lnTo>
                  <a:lnTo>
                    <a:pt x="118151" y="166970"/>
                  </a:lnTo>
                  <a:lnTo>
                    <a:pt x="118151" y="109155"/>
                  </a:lnTo>
                  <a:close/>
                </a:path>
                <a:path w="318135" h="321309">
                  <a:moveTo>
                    <a:pt x="309012" y="109155"/>
                  </a:moveTo>
                  <a:lnTo>
                    <a:pt x="303227" y="109155"/>
                  </a:lnTo>
                  <a:lnTo>
                    <a:pt x="317498" y="164030"/>
                  </a:lnTo>
                  <a:lnTo>
                    <a:pt x="317530" y="160541"/>
                  </a:lnTo>
                  <a:lnTo>
                    <a:pt x="309346" y="109801"/>
                  </a:lnTo>
                  <a:lnTo>
                    <a:pt x="309012" y="109155"/>
                  </a:lnTo>
                  <a:close/>
                </a:path>
                <a:path w="318135" h="321309">
                  <a:moveTo>
                    <a:pt x="227437" y="127994"/>
                  </a:moveTo>
                  <a:lnTo>
                    <a:pt x="221267" y="127994"/>
                  </a:lnTo>
                  <a:lnTo>
                    <a:pt x="221267" y="158240"/>
                  </a:lnTo>
                  <a:lnTo>
                    <a:pt x="229626" y="158240"/>
                  </a:lnTo>
                  <a:lnTo>
                    <a:pt x="232189" y="157971"/>
                  </a:lnTo>
                  <a:lnTo>
                    <a:pt x="242643" y="138776"/>
                  </a:lnTo>
                  <a:lnTo>
                    <a:pt x="242096" y="136335"/>
                  </a:lnTo>
                  <a:lnTo>
                    <a:pt x="231656" y="128198"/>
                  </a:lnTo>
                  <a:lnTo>
                    <a:pt x="229845" y="128062"/>
                  </a:lnTo>
                  <a:lnTo>
                    <a:pt x="227437" y="1279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54783" y="526857"/>
              <a:ext cx="131483" cy="11067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57702" y="547059"/>
              <a:ext cx="70214" cy="70210"/>
            </a:xfrm>
            <a:prstGeom prst="rect">
              <a:avLst/>
            </a:prstGeom>
          </p:spPr>
        </p:pic>
      </p:grpSp>
      <p:pic>
        <p:nvPicPr>
          <p:cNvPr id="44" name="object 4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29990" y="422387"/>
            <a:ext cx="70210" cy="70214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29990" y="547059"/>
            <a:ext cx="70210" cy="7021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29990" y="670017"/>
            <a:ext cx="70210" cy="7021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7702" y="670017"/>
            <a:ext cx="70214" cy="70210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85420" y="670017"/>
            <a:ext cx="70210" cy="7021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85420" y="422387"/>
            <a:ext cx="70210" cy="70214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7702" y="422387"/>
            <a:ext cx="70214" cy="70214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43985" y="385073"/>
            <a:ext cx="432986" cy="394181"/>
          </a:xfrm>
          <a:prstGeom prst="rect">
            <a:avLst/>
          </a:prstGeom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-62110"/>
            <a:ext cx="1621415" cy="121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66"/>
            <a:ext cx="10692130" cy="7557770"/>
          </a:xfrm>
          <a:custGeom>
            <a:avLst/>
            <a:gdLst/>
            <a:ahLst/>
            <a:cxnLst/>
            <a:rect l="l" t="t" r="r" b="b"/>
            <a:pathLst>
              <a:path w="10692130" h="7557770">
                <a:moveTo>
                  <a:pt x="0" y="7557433"/>
                </a:moveTo>
                <a:lnTo>
                  <a:pt x="0" y="0"/>
                </a:lnTo>
                <a:lnTo>
                  <a:pt x="10691808" y="0"/>
                </a:lnTo>
                <a:lnTo>
                  <a:pt x="10691808" y="7557433"/>
                </a:lnTo>
                <a:lnTo>
                  <a:pt x="0" y="7557433"/>
                </a:lnTo>
                <a:close/>
              </a:path>
            </a:pathLst>
          </a:custGeom>
          <a:solidFill>
            <a:srgbClr val="1D8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3668" y="849890"/>
            <a:ext cx="822775" cy="5625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53262" y="4378205"/>
            <a:ext cx="577850" cy="84455"/>
          </a:xfrm>
          <a:custGeom>
            <a:avLst/>
            <a:gdLst/>
            <a:ahLst/>
            <a:cxnLst/>
            <a:rect l="l" t="t" r="r" b="b"/>
            <a:pathLst>
              <a:path w="577850" h="84454">
                <a:moveTo>
                  <a:pt x="47548" y="59664"/>
                </a:moveTo>
                <a:lnTo>
                  <a:pt x="46977" y="58178"/>
                </a:lnTo>
                <a:lnTo>
                  <a:pt x="46405" y="55321"/>
                </a:lnTo>
                <a:lnTo>
                  <a:pt x="46405" y="52349"/>
                </a:lnTo>
                <a:lnTo>
                  <a:pt x="46405" y="30518"/>
                </a:lnTo>
                <a:lnTo>
                  <a:pt x="46405" y="24460"/>
                </a:lnTo>
                <a:lnTo>
                  <a:pt x="46405" y="19659"/>
                </a:lnTo>
                <a:lnTo>
                  <a:pt x="45059" y="10464"/>
                </a:lnTo>
                <a:lnTo>
                  <a:pt x="43548" y="8115"/>
                </a:lnTo>
                <a:lnTo>
                  <a:pt x="41160" y="4381"/>
                </a:lnTo>
                <a:lnTo>
                  <a:pt x="34975" y="1028"/>
                </a:lnTo>
                <a:lnTo>
                  <a:pt x="26746" y="0"/>
                </a:lnTo>
                <a:lnTo>
                  <a:pt x="17602" y="0"/>
                </a:lnTo>
                <a:lnTo>
                  <a:pt x="9601" y="2857"/>
                </a:lnTo>
                <a:lnTo>
                  <a:pt x="3314" y="6286"/>
                </a:lnTo>
                <a:lnTo>
                  <a:pt x="5829" y="14058"/>
                </a:lnTo>
                <a:lnTo>
                  <a:pt x="12001" y="10515"/>
                </a:lnTo>
                <a:lnTo>
                  <a:pt x="18173" y="8115"/>
                </a:lnTo>
                <a:lnTo>
                  <a:pt x="32804" y="8115"/>
                </a:lnTo>
                <a:lnTo>
                  <a:pt x="36804" y="11430"/>
                </a:lnTo>
                <a:lnTo>
                  <a:pt x="36804" y="24460"/>
                </a:lnTo>
                <a:lnTo>
                  <a:pt x="36804" y="31318"/>
                </a:lnTo>
                <a:lnTo>
                  <a:pt x="36804" y="45262"/>
                </a:lnTo>
                <a:lnTo>
                  <a:pt x="32346" y="49606"/>
                </a:lnTo>
                <a:lnTo>
                  <a:pt x="26517" y="53263"/>
                </a:lnTo>
                <a:lnTo>
                  <a:pt x="13830" y="53263"/>
                </a:lnTo>
                <a:lnTo>
                  <a:pt x="9601" y="49606"/>
                </a:lnTo>
                <a:lnTo>
                  <a:pt x="9601" y="34518"/>
                </a:lnTo>
                <a:lnTo>
                  <a:pt x="14401" y="30518"/>
                </a:lnTo>
                <a:lnTo>
                  <a:pt x="30175" y="30518"/>
                </a:lnTo>
                <a:lnTo>
                  <a:pt x="32118" y="30632"/>
                </a:lnTo>
                <a:lnTo>
                  <a:pt x="36804" y="31318"/>
                </a:lnTo>
                <a:lnTo>
                  <a:pt x="36804" y="24460"/>
                </a:lnTo>
                <a:lnTo>
                  <a:pt x="32689" y="23888"/>
                </a:lnTo>
                <a:lnTo>
                  <a:pt x="29718" y="23774"/>
                </a:lnTo>
                <a:lnTo>
                  <a:pt x="27317" y="23774"/>
                </a:lnTo>
                <a:lnTo>
                  <a:pt x="15100" y="25069"/>
                </a:lnTo>
                <a:lnTo>
                  <a:pt x="6591" y="28867"/>
                </a:lnTo>
                <a:lnTo>
                  <a:pt x="1625" y="35001"/>
                </a:lnTo>
                <a:lnTo>
                  <a:pt x="0" y="43319"/>
                </a:lnTo>
                <a:lnTo>
                  <a:pt x="0" y="54978"/>
                </a:lnTo>
                <a:lnTo>
                  <a:pt x="7429" y="61036"/>
                </a:lnTo>
                <a:lnTo>
                  <a:pt x="25146" y="61036"/>
                </a:lnTo>
                <a:lnTo>
                  <a:pt x="31889" y="57721"/>
                </a:lnTo>
                <a:lnTo>
                  <a:pt x="36068" y="53263"/>
                </a:lnTo>
                <a:lnTo>
                  <a:pt x="36918" y="52349"/>
                </a:lnTo>
                <a:lnTo>
                  <a:pt x="37147" y="56807"/>
                </a:lnTo>
                <a:lnTo>
                  <a:pt x="37719" y="58635"/>
                </a:lnTo>
                <a:lnTo>
                  <a:pt x="38290" y="59664"/>
                </a:lnTo>
                <a:lnTo>
                  <a:pt x="47548" y="59664"/>
                </a:lnTo>
                <a:close/>
              </a:path>
              <a:path w="577850" h="84454">
                <a:moveTo>
                  <a:pt x="111556" y="1371"/>
                </a:moveTo>
                <a:lnTo>
                  <a:pt x="71437" y="1371"/>
                </a:lnTo>
                <a:lnTo>
                  <a:pt x="70421" y="24942"/>
                </a:lnTo>
                <a:lnTo>
                  <a:pt x="68491" y="40817"/>
                </a:lnTo>
                <a:lnTo>
                  <a:pt x="64516" y="49758"/>
                </a:lnTo>
                <a:lnTo>
                  <a:pt x="57391" y="52578"/>
                </a:lnTo>
                <a:lnTo>
                  <a:pt x="54406" y="52349"/>
                </a:lnTo>
                <a:lnTo>
                  <a:pt x="54406" y="60121"/>
                </a:lnTo>
                <a:lnTo>
                  <a:pt x="56476" y="60350"/>
                </a:lnTo>
                <a:lnTo>
                  <a:pt x="58178" y="60350"/>
                </a:lnTo>
                <a:lnTo>
                  <a:pt x="68656" y="57988"/>
                </a:lnTo>
                <a:lnTo>
                  <a:pt x="75272" y="49822"/>
                </a:lnTo>
                <a:lnTo>
                  <a:pt x="78879" y="34163"/>
                </a:lnTo>
                <a:lnTo>
                  <a:pt x="80352" y="9372"/>
                </a:lnTo>
                <a:lnTo>
                  <a:pt x="101841" y="9372"/>
                </a:lnTo>
                <a:lnTo>
                  <a:pt x="101841" y="59664"/>
                </a:lnTo>
                <a:lnTo>
                  <a:pt x="111556" y="59664"/>
                </a:lnTo>
                <a:lnTo>
                  <a:pt x="111556" y="1371"/>
                </a:lnTo>
                <a:close/>
              </a:path>
              <a:path w="577850" h="84454">
                <a:moveTo>
                  <a:pt x="173177" y="59664"/>
                </a:moveTo>
                <a:lnTo>
                  <a:pt x="172605" y="58178"/>
                </a:lnTo>
                <a:lnTo>
                  <a:pt x="172021" y="55321"/>
                </a:lnTo>
                <a:lnTo>
                  <a:pt x="172021" y="52349"/>
                </a:lnTo>
                <a:lnTo>
                  <a:pt x="172021" y="30518"/>
                </a:lnTo>
                <a:lnTo>
                  <a:pt x="172021" y="24460"/>
                </a:lnTo>
                <a:lnTo>
                  <a:pt x="172021" y="19659"/>
                </a:lnTo>
                <a:lnTo>
                  <a:pt x="170675" y="10464"/>
                </a:lnTo>
                <a:lnTo>
                  <a:pt x="169176" y="8115"/>
                </a:lnTo>
                <a:lnTo>
                  <a:pt x="166776" y="4381"/>
                </a:lnTo>
                <a:lnTo>
                  <a:pt x="160591" y="1028"/>
                </a:lnTo>
                <a:lnTo>
                  <a:pt x="152361" y="0"/>
                </a:lnTo>
                <a:lnTo>
                  <a:pt x="143217" y="0"/>
                </a:lnTo>
                <a:lnTo>
                  <a:pt x="135229" y="2857"/>
                </a:lnTo>
                <a:lnTo>
                  <a:pt x="128930" y="6286"/>
                </a:lnTo>
                <a:lnTo>
                  <a:pt x="131457" y="14058"/>
                </a:lnTo>
                <a:lnTo>
                  <a:pt x="137617" y="10515"/>
                </a:lnTo>
                <a:lnTo>
                  <a:pt x="143802" y="8115"/>
                </a:lnTo>
                <a:lnTo>
                  <a:pt x="158432" y="8115"/>
                </a:lnTo>
                <a:lnTo>
                  <a:pt x="162420" y="11430"/>
                </a:lnTo>
                <a:lnTo>
                  <a:pt x="162420" y="24460"/>
                </a:lnTo>
                <a:lnTo>
                  <a:pt x="162420" y="31318"/>
                </a:lnTo>
                <a:lnTo>
                  <a:pt x="162420" y="45262"/>
                </a:lnTo>
                <a:lnTo>
                  <a:pt x="157975" y="49606"/>
                </a:lnTo>
                <a:lnTo>
                  <a:pt x="152146" y="53263"/>
                </a:lnTo>
                <a:lnTo>
                  <a:pt x="139446" y="53263"/>
                </a:lnTo>
                <a:lnTo>
                  <a:pt x="135229" y="49606"/>
                </a:lnTo>
                <a:lnTo>
                  <a:pt x="135229" y="34518"/>
                </a:lnTo>
                <a:lnTo>
                  <a:pt x="140017" y="30518"/>
                </a:lnTo>
                <a:lnTo>
                  <a:pt x="155803" y="30518"/>
                </a:lnTo>
                <a:lnTo>
                  <a:pt x="157734" y="30632"/>
                </a:lnTo>
                <a:lnTo>
                  <a:pt x="162420" y="31318"/>
                </a:lnTo>
                <a:lnTo>
                  <a:pt x="162420" y="24460"/>
                </a:lnTo>
                <a:lnTo>
                  <a:pt x="158305" y="23888"/>
                </a:lnTo>
                <a:lnTo>
                  <a:pt x="155346" y="23774"/>
                </a:lnTo>
                <a:lnTo>
                  <a:pt x="152946" y="23774"/>
                </a:lnTo>
                <a:lnTo>
                  <a:pt x="140716" y="25069"/>
                </a:lnTo>
                <a:lnTo>
                  <a:pt x="132207" y="28867"/>
                </a:lnTo>
                <a:lnTo>
                  <a:pt x="127241" y="35001"/>
                </a:lnTo>
                <a:lnTo>
                  <a:pt x="125628" y="43319"/>
                </a:lnTo>
                <a:lnTo>
                  <a:pt x="125628" y="54978"/>
                </a:lnTo>
                <a:lnTo>
                  <a:pt x="133045" y="61036"/>
                </a:lnTo>
                <a:lnTo>
                  <a:pt x="150774" y="61036"/>
                </a:lnTo>
                <a:lnTo>
                  <a:pt x="157518" y="57721"/>
                </a:lnTo>
                <a:lnTo>
                  <a:pt x="161683" y="53263"/>
                </a:lnTo>
                <a:lnTo>
                  <a:pt x="162547" y="52349"/>
                </a:lnTo>
                <a:lnTo>
                  <a:pt x="162763" y="56807"/>
                </a:lnTo>
                <a:lnTo>
                  <a:pt x="163334" y="58635"/>
                </a:lnTo>
                <a:lnTo>
                  <a:pt x="163918" y="59664"/>
                </a:lnTo>
                <a:lnTo>
                  <a:pt x="173177" y="59664"/>
                </a:lnTo>
                <a:close/>
              </a:path>
              <a:path w="577850" h="84454">
                <a:moveTo>
                  <a:pt x="243128" y="52349"/>
                </a:moveTo>
                <a:lnTo>
                  <a:pt x="236956" y="52349"/>
                </a:lnTo>
                <a:lnTo>
                  <a:pt x="236956" y="1371"/>
                </a:lnTo>
                <a:lnTo>
                  <a:pt x="227126" y="1371"/>
                </a:lnTo>
                <a:lnTo>
                  <a:pt x="227126" y="25031"/>
                </a:lnTo>
                <a:lnTo>
                  <a:pt x="198551" y="25031"/>
                </a:lnTo>
                <a:lnTo>
                  <a:pt x="198551" y="1371"/>
                </a:lnTo>
                <a:lnTo>
                  <a:pt x="188722" y="1371"/>
                </a:lnTo>
                <a:lnTo>
                  <a:pt x="188722" y="59664"/>
                </a:lnTo>
                <a:lnTo>
                  <a:pt x="198551" y="59664"/>
                </a:lnTo>
                <a:lnTo>
                  <a:pt x="198551" y="32918"/>
                </a:lnTo>
                <a:lnTo>
                  <a:pt x="227126" y="32918"/>
                </a:lnTo>
                <a:lnTo>
                  <a:pt x="227126" y="59664"/>
                </a:lnTo>
                <a:lnTo>
                  <a:pt x="233756" y="59664"/>
                </a:lnTo>
                <a:lnTo>
                  <a:pt x="233756" y="74523"/>
                </a:lnTo>
                <a:lnTo>
                  <a:pt x="243128" y="74523"/>
                </a:lnTo>
                <a:lnTo>
                  <a:pt x="243128" y="52349"/>
                </a:lnTo>
                <a:close/>
              </a:path>
              <a:path w="577850" h="84454">
                <a:moveTo>
                  <a:pt x="313651" y="52349"/>
                </a:moveTo>
                <a:lnTo>
                  <a:pt x="307479" y="52349"/>
                </a:lnTo>
                <a:lnTo>
                  <a:pt x="307479" y="51892"/>
                </a:lnTo>
                <a:lnTo>
                  <a:pt x="307479" y="9372"/>
                </a:lnTo>
                <a:lnTo>
                  <a:pt x="307479" y="1371"/>
                </a:lnTo>
                <a:lnTo>
                  <a:pt x="297878" y="1371"/>
                </a:lnTo>
                <a:lnTo>
                  <a:pt x="297878" y="9372"/>
                </a:lnTo>
                <a:lnTo>
                  <a:pt x="297878" y="51892"/>
                </a:lnTo>
                <a:lnTo>
                  <a:pt x="267931" y="51892"/>
                </a:lnTo>
                <a:lnTo>
                  <a:pt x="271678" y="46520"/>
                </a:lnTo>
                <a:lnTo>
                  <a:pt x="274815" y="38519"/>
                </a:lnTo>
                <a:lnTo>
                  <a:pt x="277152" y="26530"/>
                </a:lnTo>
                <a:lnTo>
                  <a:pt x="278447" y="9372"/>
                </a:lnTo>
                <a:lnTo>
                  <a:pt x="297878" y="9372"/>
                </a:lnTo>
                <a:lnTo>
                  <a:pt x="297878" y="1371"/>
                </a:lnTo>
                <a:lnTo>
                  <a:pt x="269646" y="1371"/>
                </a:lnTo>
                <a:lnTo>
                  <a:pt x="268605" y="22694"/>
                </a:lnTo>
                <a:lnTo>
                  <a:pt x="265811" y="37185"/>
                </a:lnTo>
                <a:lnTo>
                  <a:pt x="261734" y="46520"/>
                </a:lnTo>
                <a:lnTo>
                  <a:pt x="256844" y="52349"/>
                </a:lnTo>
                <a:lnTo>
                  <a:pt x="252272" y="52349"/>
                </a:lnTo>
                <a:lnTo>
                  <a:pt x="252272" y="74523"/>
                </a:lnTo>
                <a:lnTo>
                  <a:pt x="261632" y="74523"/>
                </a:lnTo>
                <a:lnTo>
                  <a:pt x="261632" y="59664"/>
                </a:lnTo>
                <a:lnTo>
                  <a:pt x="304279" y="59664"/>
                </a:lnTo>
                <a:lnTo>
                  <a:pt x="304279" y="74523"/>
                </a:lnTo>
                <a:lnTo>
                  <a:pt x="313651" y="74523"/>
                </a:lnTo>
                <a:lnTo>
                  <a:pt x="313651" y="59664"/>
                </a:lnTo>
                <a:lnTo>
                  <a:pt x="313651" y="52349"/>
                </a:lnTo>
                <a:close/>
              </a:path>
              <a:path w="577850" h="84454">
                <a:moveTo>
                  <a:pt x="371830" y="59664"/>
                </a:moveTo>
                <a:lnTo>
                  <a:pt x="371259" y="58178"/>
                </a:lnTo>
                <a:lnTo>
                  <a:pt x="370687" y="55321"/>
                </a:lnTo>
                <a:lnTo>
                  <a:pt x="370687" y="52349"/>
                </a:lnTo>
                <a:lnTo>
                  <a:pt x="370687" y="30518"/>
                </a:lnTo>
                <a:lnTo>
                  <a:pt x="370687" y="24460"/>
                </a:lnTo>
                <a:lnTo>
                  <a:pt x="370687" y="19659"/>
                </a:lnTo>
                <a:lnTo>
                  <a:pt x="369328" y="10464"/>
                </a:lnTo>
                <a:lnTo>
                  <a:pt x="367830" y="8115"/>
                </a:lnTo>
                <a:lnTo>
                  <a:pt x="365442" y="4381"/>
                </a:lnTo>
                <a:lnTo>
                  <a:pt x="359257" y="1028"/>
                </a:lnTo>
                <a:lnTo>
                  <a:pt x="351028" y="0"/>
                </a:lnTo>
                <a:lnTo>
                  <a:pt x="341884" y="0"/>
                </a:lnTo>
                <a:lnTo>
                  <a:pt x="333883" y="2857"/>
                </a:lnTo>
                <a:lnTo>
                  <a:pt x="327596" y="6286"/>
                </a:lnTo>
                <a:lnTo>
                  <a:pt x="330111" y="14058"/>
                </a:lnTo>
                <a:lnTo>
                  <a:pt x="336283" y="10515"/>
                </a:lnTo>
                <a:lnTo>
                  <a:pt x="342455" y="8115"/>
                </a:lnTo>
                <a:lnTo>
                  <a:pt x="357085" y="8115"/>
                </a:lnTo>
                <a:lnTo>
                  <a:pt x="361086" y="11430"/>
                </a:lnTo>
                <a:lnTo>
                  <a:pt x="361086" y="24460"/>
                </a:lnTo>
                <a:lnTo>
                  <a:pt x="361086" y="31318"/>
                </a:lnTo>
                <a:lnTo>
                  <a:pt x="361086" y="45262"/>
                </a:lnTo>
                <a:lnTo>
                  <a:pt x="356628" y="49606"/>
                </a:lnTo>
                <a:lnTo>
                  <a:pt x="350799" y="53263"/>
                </a:lnTo>
                <a:lnTo>
                  <a:pt x="338112" y="53263"/>
                </a:lnTo>
                <a:lnTo>
                  <a:pt x="333883" y="49606"/>
                </a:lnTo>
                <a:lnTo>
                  <a:pt x="333883" y="34518"/>
                </a:lnTo>
                <a:lnTo>
                  <a:pt x="338683" y="30518"/>
                </a:lnTo>
                <a:lnTo>
                  <a:pt x="354457" y="30518"/>
                </a:lnTo>
                <a:lnTo>
                  <a:pt x="356400" y="30632"/>
                </a:lnTo>
                <a:lnTo>
                  <a:pt x="361086" y="31318"/>
                </a:lnTo>
                <a:lnTo>
                  <a:pt x="361086" y="24460"/>
                </a:lnTo>
                <a:lnTo>
                  <a:pt x="356971" y="23888"/>
                </a:lnTo>
                <a:lnTo>
                  <a:pt x="353999" y="23774"/>
                </a:lnTo>
                <a:lnTo>
                  <a:pt x="351599" y="23774"/>
                </a:lnTo>
                <a:lnTo>
                  <a:pt x="339369" y="25069"/>
                </a:lnTo>
                <a:lnTo>
                  <a:pt x="330860" y="28867"/>
                </a:lnTo>
                <a:lnTo>
                  <a:pt x="325894" y="35001"/>
                </a:lnTo>
                <a:lnTo>
                  <a:pt x="324281" y="43319"/>
                </a:lnTo>
                <a:lnTo>
                  <a:pt x="324281" y="54978"/>
                </a:lnTo>
                <a:lnTo>
                  <a:pt x="331711" y="61036"/>
                </a:lnTo>
                <a:lnTo>
                  <a:pt x="349427" y="61036"/>
                </a:lnTo>
                <a:lnTo>
                  <a:pt x="356171" y="57721"/>
                </a:lnTo>
                <a:lnTo>
                  <a:pt x="360337" y="53263"/>
                </a:lnTo>
                <a:lnTo>
                  <a:pt x="361200" y="52349"/>
                </a:lnTo>
                <a:lnTo>
                  <a:pt x="361429" y="56807"/>
                </a:lnTo>
                <a:lnTo>
                  <a:pt x="362000" y="58635"/>
                </a:lnTo>
                <a:lnTo>
                  <a:pt x="362572" y="59664"/>
                </a:lnTo>
                <a:lnTo>
                  <a:pt x="371830" y="59664"/>
                </a:lnTo>
                <a:close/>
              </a:path>
              <a:path w="577850" h="84454">
                <a:moveTo>
                  <a:pt x="434009" y="1371"/>
                </a:moveTo>
                <a:lnTo>
                  <a:pt x="424180" y="1371"/>
                </a:lnTo>
                <a:lnTo>
                  <a:pt x="407492" y="49949"/>
                </a:lnTo>
                <a:lnTo>
                  <a:pt x="391261" y="1371"/>
                </a:lnTo>
                <a:lnTo>
                  <a:pt x="381088" y="1371"/>
                </a:lnTo>
                <a:lnTo>
                  <a:pt x="400977" y="58293"/>
                </a:lnTo>
                <a:lnTo>
                  <a:pt x="404063" y="58293"/>
                </a:lnTo>
                <a:lnTo>
                  <a:pt x="398576" y="73609"/>
                </a:lnTo>
                <a:lnTo>
                  <a:pt x="394462" y="76123"/>
                </a:lnTo>
                <a:lnTo>
                  <a:pt x="386003" y="76123"/>
                </a:lnTo>
                <a:lnTo>
                  <a:pt x="382917" y="75438"/>
                </a:lnTo>
                <a:lnTo>
                  <a:pt x="382917" y="83896"/>
                </a:lnTo>
                <a:lnTo>
                  <a:pt x="384403" y="84239"/>
                </a:lnTo>
                <a:lnTo>
                  <a:pt x="388632" y="84353"/>
                </a:lnTo>
                <a:lnTo>
                  <a:pt x="396176" y="83350"/>
                </a:lnTo>
                <a:lnTo>
                  <a:pt x="402424" y="79502"/>
                </a:lnTo>
                <a:lnTo>
                  <a:pt x="408051" y="71577"/>
                </a:lnTo>
                <a:lnTo>
                  <a:pt x="413664" y="58293"/>
                </a:lnTo>
                <a:lnTo>
                  <a:pt x="434009" y="1371"/>
                </a:lnTo>
                <a:close/>
              </a:path>
              <a:path w="577850" h="84454">
                <a:moveTo>
                  <a:pt x="489673" y="1371"/>
                </a:moveTo>
                <a:lnTo>
                  <a:pt x="449554" y="1371"/>
                </a:lnTo>
                <a:lnTo>
                  <a:pt x="448525" y="24942"/>
                </a:lnTo>
                <a:lnTo>
                  <a:pt x="446595" y="40817"/>
                </a:lnTo>
                <a:lnTo>
                  <a:pt x="442620" y="49758"/>
                </a:lnTo>
                <a:lnTo>
                  <a:pt x="435495" y="52578"/>
                </a:lnTo>
                <a:lnTo>
                  <a:pt x="432523" y="52349"/>
                </a:lnTo>
                <a:lnTo>
                  <a:pt x="432523" y="60121"/>
                </a:lnTo>
                <a:lnTo>
                  <a:pt x="434581" y="60350"/>
                </a:lnTo>
                <a:lnTo>
                  <a:pt x="436295" y="60350"/>
                </a:lnTo>
                <a:lnTo>
                  <a:pt x="446760" y="57988"/>
                </a:lnTo>
                <a:lnTo>
                  <a:pt x="453377" y="49822"/>
                </a:lnTo>
                <a:lnTo>
                  <a:pt x="456996" y="34163"/>
                </a:lnTo>
                <a:lnTo>
                  <a:pt x="458470" y="9372"/>
                </a:lnTo>
                <a:lnTo>
                  <a:pt x="479958" y="9372"/>
                </a:lnTo>
                <a:lnTo>
                  <a:pt x="479958" y="59664"/>
                </a:lnTo>
                <a:lnTo>
                  <a:pt x="489673" y="59664"/>
                </a:lnTo>
                <a:lnTo>
                  <a:pt x="489673" y="1371"/>
                </a:lnTo>
                <a:close/>
              </a:path>
              <a:path w="577850" h="84454">
                <a:moveTo>
                  <a:pt x="554024" y="41605"/>
                </a:moveTo>
                <a:lnTo>
                  <a:pt x="552538" y="33667"/>
                </a:lnTo>
                <a:lnTo>
                  <a:pt x="550494" y="30975"/>
                </a:lnTo>
                <a:lnTo>
                  <a:pt x="548259" y="28028"/>
                </a:lnTo>
                <a:lnTo>
                  <a:pt x="544195" y="26035"/>
                </a:lnTo>
                <a:lnTo>
                  <a:pt x="544195" y="34290"/>
                </a:lnTo>
                <a:lnTo>
                  <a:pt x="544195" y="49149"/>
                </a:lnTo>
                <a:lnTo>
                  <a:pt x="539851" y="52463"/>
                </a:lnTo>
                <a:lnTo>
                  <a:pt x="516991" y="52463"/>
                </a:lnTo>
                <a:lnTo>
                  <a:pt x="516991" y="30975"/>
                </a:lnTo>
                <a:lnTo>
                  <a:pt x="539851" y="30975"/>
                </a:lnTo>
                <a:lnTo>
                  <a:pt x="544195" y="34290"/>
                </a:lnTo>
                <a:lnTo>
                  <a:pt x="544195" y="26035"/>
                </a:lnTo>
                <a:lnTo>
                  <a:pt x="541439" y="24663"/>
                </a:lnTo>
                <a:lnTo>
                  <a:pt x="532307" y="23545"/>
                </a:lnTo>
                <a:lnTo>
                  <a:pt x="516991" y="23545"/>
                </a:lnTo>
                <a:lnTo>
                  <a:pt x="516991" y="1371"/>
                </a:lnTo>
                <a:lnTo>
                  <a:pt x="507161" y="1371"/>
                </a:lnTo>
                <a:lnTo>
                  <a:pt x="507161" y="59664"/>
                </a:lnTo>
                <a:lnTo>
                  <a:pt x="531736" y="59664"/>
                </a:lnTo>
                <a:lnTo>
                  <a:pt x="541096" y="58547"/>
                </a:lnTo>
                <a:lnTo>
                  <a:pt x="548106" y="55168"/>
                </a:lnTo>
                <a:lnTo>
                  <a:pt x="550214" y="52463"/>
                </a:lnTo>
                <a:lnTo>
                  <a:pt x="552500" y="49530"/>
                </a:lnTo>
                <a:lnTo>
                  <a:pt x="554024" y="41605"/>
                </a:lnTo>
                <a:close/>
              </a:path>
              <a:path w="577850" h="84454">
                <a:moveTo>
                  <a:pt x="577227" y="1371"/>
                </a:moveTo>
                <a:lnTo>
                  <a:pt x="567626" y="1371"/>
                </a:lnTo>
                <a:lnTo>
                  <a:pt x="567626" y="59664"/>
                </a:lnTo>
                <a:lnTo>
                  <a:pt x="577227" y="59664"/>
                </a:lnTo>
                <a:lnTo>
                  <a:pt x="577227" y="13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51098" y="3744140"/>
            <a:ext cx="2300605" cy="2546985"/>
            <a:chOff x="551098" y="3744140"/>
            <a:chExt cx="2300605" cy="2546985"/>
          </a:xfrm>
        </p:grpSpPr>
        <p:sp>
          <p:nvSpPr>
            <p:cNvPr id="6" name="object 6"/>
            <p:cNvSpPr/>
            <p:nvPr/>
          </p:nvSpPr>
          <p:spPr>
            <a:xfrm>
              <a:off x="556691" y="4987792"/>
              <a:ext cx="293370" cy="83820"/>
            </a:xfrm>
            <a:custGeom>
              <a:avLst/>
              <a:gdLst/>
              <a:ahLst/>
              <a:cxnLst/>
              <a:rect l="l" t="t" r="r" b="b"/>
              <a:pathLst>
                <a:path w="293369" h="83820">
                  <a:moveTo>
                    <a:pt x="51092" y="52349"/>
                  </a:moveTo>
                  <a:lnTo>
                    <a:pt x="44577" y="52349"/>
                  </a:lnTo>
                  <a:lnTo>
                    <a:pt x="34061" y="34518"/>
                  </a:lnTo>
                  <a:lnTo>
                    <a:pt x="30975" y="30975"/>
                  </a:lnTo>
                  <a:lnTo>
                    <a:pt x="24917" y="29146"/>
                  </a:lnTo>
                  <a:lnTo>
                    <a:pt x="28117" y="27660"/>
                  </a:lnTo>
                  <a:lnTo>
                    <a:pt x="29832" y="25488"/>
                  </a:lnTo>
                  <a:lnTo>
                    <a:pt x="38290" y="10172"/>
                  </a:lnTo>
                  <a:lnTo>
                    <a:pt x="39776" y="8572"/>
                  </a:lnTo>
                  <a:lnTo>
                    <a:pt x="45491" y="8572"/>
                  </a:lnTo>
                  <a:lnTo>
                    <a:pt x="45491" y="685"/>
                  </a:lnTo>
                  <a:lnTo>
                    <a:pt x="34861" y="685"/>
                  </a:lnTo>
                  <a:lnTo>
                    <a:pt x="31775" y="4229"/>
                  </a:lnTo>
                  <a:lnTo>
                    <a:pt x="20688" y="24345"/>
                  </a:lnTo>
                  <a:lnTo>
                    <a:pt x="19088" y="25831"/>
                  </a:lnTo>
                  <a:lnTo>
                    <a:pt x="9829" y="25831"/>
                  </a:lnTo>
                  <a:lnTo>
                    <a:pt x="9829" y="1371"/>
                  </a:lnTo>
                  <a:lnTo>
                    <a:pt x="0" y="1371"/>
                  </a:lnTo>
                  <a:lnTo>
                    <a:pt x="0" y="59664"/>
                  </a:lnTo>
                  <a:lnTo>
                    <a:pt x="9829" y="59664"/>
                  </a:lnTo>
                  <a:lnTo>
                    <a:pt x="9829" y="33147"/>
                  </a:lnTo>
                  <a:lnTo>
                    <a:pt x="21602" y="33147"/>
                  </a:lnTo>
                  <a:lnTo>
                    <a:pt x="24345" y="36004"/>
                  </a:lnTo>
                  <a:lnTo>
                    <a:pt x="38290" y="59664"/>
                  </a:lnTo>
                  <a:lnTo>
                    <a:pt x="41719" y="59664"/>
                  </a:lnTo>
                  <a:lnTo>
                    <a:pt x="41719" y="74523"/>
                  </a:lnTo>
                  <a:lnTo>
                    <a:pt x="51092" y="74523"/>
                  </a:lnTo>
                  <a:lnTo>
                    <a:pt x="51092" y="52349"/>
                  </a:lnTo>
                  <a:close/>
                </a:path>
                <a:path w="293369" h="83820">
                  <a:moveTo>
                    <a:pt x="105625" y="59664"/>
                  </a:moveTo>
                  <a:lnTo>
                    <a:pt x="105041" y="58178"/>
                  </a:lnTo>
                  <a:lnTo>
                    <a:pt x="104470" y="55321"/>
                  </a:lnTo>
                  <a:lnTo>
                    <a:pt x="104470" y="52349"/>
                  </a:lnTo>
                  <a:lnTo>
                    <a:pt x="104470" y="30518"/>
                  </a:lnTo>
                  <a:lnTo>
                    <a:pt x="104470" y="24460"/>
                  </a:lnTo>
                  <a:lnTo>
                    <a:pt x="104470" y="19659"/>
                  </a:lnTo>
                  <a:lnTo>
                    <a:pt x="103124" y="10464"/>
                  </a:lnTo>
                  <a:lnTo>
                    <a:pt x="101625" y="8115"/>
                  </a:lnTo>
                  <a:lnTo>
                    <a:pt x="99225" y="4394"/>
                  </a:lnTo>
                  <a:lnTo>
                    <a:pt x="93040" y="1028"/>
                  </a:lnTo>
                  <a:lnTo>
                    <a:pt x="84810" y="0"/>
                  </a:lnTo>
                  <a:lnTo>
                    <a:pt x="75666" y="0"/>
                  </a:lnTo>
                  <a:lnTo>
                    <a:pt x="67678" y="2857"/>
                  </a:lnTo>
                  <a:lnTo>
                    <a:pt x="61379" y="6286"/>
                  </a:lnTo>
                  <a:lnTo>
                    <a:pt x="63893" y="14058"/>
                  </a:lnTo>
                  <a:lnTo>
                    <a:pt x="70065" y="10515"/>
                  </a:lnTo>
                  <a:lnTo>
                    <a:pt x="76238" y="8115"/>
                  </a:lnTo>
                  <a:lnTo>
                    <a:pt x="90868" y="8115"/>
                  </a:lnTo>
                  <a:lnTo>
                    <a:pt x="94869" y="11430"/>
                  </a:lnTo>
                  <a:lnTo>
                    <a:pt x="94869" y="24460"/>
                  </a:lnTo>
                  <a:lnTo>
                    <a:pt x="94869" y="31318"/>
                  </a:lnTo>
                  <a:lnTo>
                    <a:pt x="94869" y="45262"/>
                  </a:lnTo>
                  <a:lnTo>
                    <a:pt x="90411" y="49606"/>
                  </a:lnTo>
                  <a:lnTo>
                    <a:pt x="84594" y="53263"/>
                  </a:lnTo>
                  <a:lnTo>
                    <a:pt x="71894" y="53263"/>
                  </a:lnTo>
                  <a:lnTo>
                    <a:pt x="67678" y="49606"/>
                  </a:lnTo>
                  <a:lnTo>
                    <a:pt x="67678" y="34518"/>
                  </a:lnTo>
                  <a:lnTo>
                    <a:pt x="72466" y="30518"/>
                  </a:lnTo>
                  <a:lnTo>
                    <a:pt x="88252" y="30518"/>
                  </a:lnTo>
                  <a:lnTo>
                    <a:pt x="90182" y="30632"/>
                  </a:lnTo>
                  <a:lnTo>
                    <a:pt x="94869" y="31318"/>
                  </a:lnTo>
                  <a:lnTo>
                    <a:pt x="94869" y="24460"/>
                  </a:lnTo>
                  <a:lnTo>
                    <a:pt x="90754" y="23888"/>
                  </a:lnTo>
                  <a:lnTo>
                    <a:pt x="87795" y="23774"/>
                  </a:lnTo>
                  <a:lnTo>
                    <a:pt x="85382" y="23774"/>
                  </a:lnTo>
                  <a:lnTo>
                    <a:pt x="73164" y="25082"/>
                  </a:lnTo>
                  <a:lnTo>
                    <a:pt x="64655" y="28879"/>
                  </a:lnTo>
                  <a:lnTo>
                    <a:pt x="59690" y="35013"/>
                  </a:lnTo>
                  <a:lnTo>
                    <a:pt x="58077" y="43319"/>
                  </a:lnTo>
                  <a:lnTo>
                    <a:pt x="58077" y="54978"/>
                  </a:lnTo>
                  <a:lnTo>
                    <a:pt x="65493" y="61036"/>
                  </a:lnTo>
                  <a:lnTo>
                    <a:pt x="83223" y="61036"/>
                  </a:lnTo>
                  <a:lnTo>
                    <a:pt x="89954" y="57721"/>
                  </a:lnTo>
                  <a:lnTo>
                    <a:pt x="94132" y="53263"/>
                  </a:lnTo>
                  <a:lnTo>
                    <a:pt x="94983" y="52349"/>
                  </a:lnTo>
                  <a:lnTo>
                    <a:pt x="95211" y="56807"/>
                  </a:lnTo>
                  <a:lnTo>
                    <a:pt x="95783" y="58635"/>
                  </a:lnTo>
                  <a:lnTo>
                    <a:pt x="96354" y="59664"/>
                  </a:lnTo>
                  <a:lnTo>
                    <a:pt x="105625" y="59664"/>
                  </a:lnTo>
                  <a:close/>
                </a:path>
                <a:path w="293369" h="83820">
                  <a:moveTo>
                    <a:pt x="172605" y="29946"/>
                  </a:moveTo>
                  <a:lnTo>
                    <a:pt x="170916" y="17030"/>
                  </a:lnTo>
                  <a:lnTo>
                    <a:pt x="166687" y="8572"/>
                  </a:lnTo>
                  <a:lnTo>
                    <a:pt x="166230" y="7645"/>
                  </a:lnTo>
                  <a:lnTo>
                    <a:pt x="162775" y="4889"/>
                  </a:lnTo>
                  <a:lnTo>
                    <a:pt x="162775" y="30632"/>
                  </a:lnTo>
                  <a:lnTo>
                    <a:pt x="161645" y="40525"/>
                  </a:lnTo>
                  <a:lnTo>
                    <a:pt x="158457" y="47485"/>
                  </a:lnTo>
                  <a:lnTo>
                    <a:pt x="153504" y="51574"/>
                  </a:lnTo>
                  <a:lnTo>
                    <a:pt x="147104" y="52920"/>
                  </a:lnTo>
                  <a:lnTo>
                    <a:pt x="141160" y="52920"/>
                  </a:lnTo>
                  <a:lnTo>
                    <a:pt x="140068" y="52349"/>
                  </a:lnTo>
                  <a:lnTo>
                    <a:pt x="135674" y="50063"/>
                  </a:lnTo>
                  <a:lnTo>
                    <a:pt x="131000" y="44691"/>
                  </a:lnTo>
                  <a:lnTo>
                    <a:pt x="131000" y="17373"/>
                  </a:lnTo>
                  <a:lnTo>
                    <a:pt x="135915" y="11887"/>
                  </a:lnTo>
                  <a:lnTo>
                    <a:pt x="139700" y="9601"/>
                  </a:lnTo>
                  <a:lnTo>
                    <a:pt x="141401" y="8572"/>
                  </a:lnTo>
                  <a:lnTo>
                    <a:pt x="147561" y="8572"/>
                  </a:lnTo>
                  <a:lnTo>
                    <a:pt x="153797" y="9918"/>
                  </a:lnTo>
                  <a:lnTo>
                    <a:pt x="158597" y="13995"/>
                  </a:lnTo>
                  <a:lnTo>
                    <a:pt x="161683" y="20866"/>
                  </a:lnTo>
                  <a:lnTo>
                    <a:pt x="162775" y="30632"/>
                  </a:lnTo>
                  <a:lnTo>
                    <a:pt x="162775" y="4889"/>
                  </a:lnTo>
                  <a:lnTo>
                    <a:pt x="159092" y="1930"/>
                  </a:lnTo>
                  <a:lnTo>
                    <a:pt x="150088" y="0"/>
                  </a:lnTo>
                  <a:lnTo>
                    <a:pt x="142430" y="0"/>
                  </a:lnTo>
                  <a:lnTo>
                    <a:pt x="136029" y="3657"/>
                  </a:lnTo>
                  <a:lnTo>
                    <a:pt x="131000" y="9601"/>
                  </a:lnTo>
                  <a:lnTo>
                    <a:pt x="131000" y="1371"/>
                  </a:lnTo>
                  <a:lnTo>
                    <a:pt x="121170" y="1371"/>
                  </a:lnTo>
                  <a:lnTo>
                    <a:pt x="121170" y="83667"/>
                  </a:lnTo>
                  <a:lnTo>
                    <a:pt x="131000" y="83667"/>
                  </a:lnTo>
                  <a:lnTo>
                    <a:pt x="131000" y="52349"/>
                  </a:lnTo>
                  <a:lnTo>
                    <a:pt x="136029" y="58178"/>
                  </a:lnTo>
                  <a:lnTo>
                    <a:pt x="141744" y="61036"/>
                  </a:lnTo>
                  <a:lnTo>
                    <a:pt x="148717" y="61036"/>
                  </a:lnTo>
                  <a:lnTo>
                    <a:pt x="158127" y="59055"/>
                  </a:lnTo>
                  <a:lnTo>
                    <a:pt x="165709" y="53162"/>
                  </a:lnTo>
                  <a:lnTo>
                    <a:pt x="165836" y="52920"/>
                  </a:lnTo>
                  <a:lnTo>
                    <a:pt x="170764" y="43434"/>
                  </a:lnTo>
                  <a:lnTo>
                    <a:pt x="172605" y="29946"/>
                  </a:lnTo>
                  <a:close/>
                </a:path>
                <a:path w="293369" h="83820">
                  <a:moveTo>
                    <a:pt x="231013" y="59664"/>
                  </a:moveTo>
                  <a:lnTo>
                    <a:pt x="230441" y="58178"/>
                  </a:lnTo>
                  <a:lnTo>
                    <a:pt x="229857" y="55321"/>
                  </a:lnTo>
                  <a:lnTo>
                    <a:pt x="229857" y="52349"/>
                  </a:lnTo>
                  <a:lnTo>
                    <a:pt x="229857" y="30518"/>
                  </a:lnTo>
                  <a:lnTo>
                    <a:pt x="229857" y="24460"/>
                  </a:lnTo>
                  <a:lnTo>
                    <a:pt x="229857" y="19659"/>
                  </a:lnTo>
                  <a:lnTo>
                    <a:pt x="228511" y="10464"/>
                  </a:lnTo>
                  <a:lnTo>
                    <a:pt x="227012" y="8115"/>
                  </a:lnTo>
                  <a:lnTo>
                    <a:pt x="224612" y="4394"/>
                  </a:lnTo>
                  <a:lnTo>
                    <a:pt x="218427" y="1028"/>
                  </a:lnTo>
                  <a:lnTo>
                    <a:pt x="210197" y="0"/>
                  </a:lnTo>
                  <a:lnTo>
                    <a:pt x="201053" y="0"/>
                  </a:lnTo>
                  <a:lnTo>
                    <a:pt x="193065" y="2857"/>
                  </a:lnTo>
                  <a:lnTo>
                    <a:pt x="186766" y="6286"/>
                  </a:lnTo>
                  <a:lnTo>
                    <a:pt x="189293" y="14058"/>
                  </a:lnTo>
                  <a:lnTo>
                    <a:pt x="195453" y="10515"/>
                  </a:lnTo>
                  <a:lnTo>
                    <a:pt x="201637" y="8115"/>
                  </a:lnTo>
                  <a:lnTo>
                    <a:pt x="216268" y="8115"/>
                  </a:lnTo>
                  <a:lnTo>
                    <a:pt x="220256" y="11430"/>
                  </a:lnTo>
                  <a:lnTo>
                    <a:pt x="220256" y="24460"/>
                  </a:lnTo>
                  <a:lnTo>
                    <a:pt x="220256" y="31318"/>
                  </a:lnTo>
                  <a:lnTo>
                    <a:pt x="220256" y="45262"/>
                  </a:lnTo>
                  <a:lnTo>
                    <a:pt x="215811" y="49606"/>
                  </a:lnTo>
                  <a:lnTo>
                    <a:pt x="209981" y="53263"/>
                  </a:lnTo>
                  <a:lnTo>
                    <a:pt x="197281" y="53263"/>
                  </a:lnTo>
                  <a:lnTo>
                    <a:pt x="193065" y="49606"/>
                  </a:lnTo>
                  <a:lnTo>
                    <a:pt x="193065" y="34518"/>
                  </a:lnTo>
                  <a:lnTo>
                    <a:pt x="197853" y="30518"/>
                  </a:lnTo>
                  <a:lnTo>
                    <a:pt x="213639" y="30518"/>
                  </a:lnTo>
                  <a:lnTo>
                    <a:pt x="215569" y="30632"/>
                  </a:lnTo>
                  <a:lnTo>
                    <a:pt x="220256" y="31318"/>
                  </a:lnTo>
                  <a:lnTo>
                    <a:pt x="220256" y="24460"/>
                  </a:lnTo>
                  <a:lnTo>
                    <a:pt x="216141" y="23888"/>
                  </a:lnTo>
                  <a:lnTo>
                    <a:pt x="213182" y="23774"/>
                  </a:lnTo>
                  <a:lnTo>
                    <a:pt x="210781" y="23774"/>
                  </a:lnTo>
                  <a:lnTo>
                    <a:pt x="198551" y="25082"/>
                  </a:lnTo>
                  <a:lnTo>
                    <a:pt x="190042" y="28879"/>
                  </a:lnTo>
                  <a:lnTo>
                    <a:pt x="185077" y="35013"/>
                  </a:lnTo>
                  <a:lnTo>
                    <a:pt x="183464" y="43319"/>
                  </a:lnTo>
                  <a:lnTo>
                    <a:pt x="183464" y="54978"/>
                  </a:lnTo>
                  <a:lnTo>
                    <a:pt x="190881" y="61036"/>
                  </a:lnTo>
                  <a:lnTo>
                    <a:pt x="208610" y="61036"/>
                  </a:lnTo>
                  <a:lnTo>
                    <a:pt x="215353" y="57721"/>
                  </a:lnTo>
                  <a:lnTo>
                    <a:pt x="219519" y="53263"/>
                  </a:lnTo>
                  <a:lnTo>
                    <a:pt x="220383" y="52349"/>
                  </a:lnTo>
                  <a:lnTo>
                    <a:pt x="220599" y="56807"/>
                  </a:lnTo>
                  <a:lnTo>
                    <a:pt x="221170" y="58635"/>
                  </a:lnTo>
                  <a:lnTo>
                    <a:pt x="221754" y="59664"/>
                  </a:lnTo>
                  <a:lnTo>
                    <a:pt x="231013" y="59664"/>
                  </a:lnTo>
                  <a:close/>
                </a:path>
                <a:path w="293369" h="83820">
                  <a:moveTo>
                    <a:pt x="293192" y="1371"/>
                  </a:moveTo>
                  <a:lnTo>
                    <a:pt x="246557" y="1371"/>
                  </a:lnTo>
                  <a:lnTo>
                    <a:pt x="246557" y="59664"/>
                  </a:lnTo>
                  <a:lnTo>
                    <a:pt x="256387" y="59664"/>
                  </a:lnTo>
                  <a:lnTo>
                    <a:pt x="256387" y="9372"/>
                  </a:lnTo>
                  <a:lnTo>
                    <a:pt x="283362" y="9372"/>
                  </a:lnTo>
                  <a:lnTo>
                    <a:pt x="283362" y="59664"/>
                  </a:lnTo>
                  <a:lnTo>
                    <a:pt x="293192" y="59664"/>
                  </a:lnTo>
                  <a:lnTo>
                    <a:pt x="293192" y="13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098" y="3744140"/>
              <a:ext cx="2300432" cy="254651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50757" y="1521535"/>
            <a:ext cx="2302510" cy="1927860"/>
            <a:chOff x="550757" y="1521535"/>
            <a:chExt cx="2302510" cy="1927860"/>
          </a:xfrm>
        </p:grpSpPr>
        <p:sp>
          <p:nvSpPr>
            <p:cNvPr id="9" name="object 9"/>
            <p:cNvSpPr/>
            <p:nvPr/>
          </p:nvSpPr>
          <p:spPr>
            <a:xfrm>
              <a:off x="2804093" y="174617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631" y="0"/>
                  </a:moveTo>
                  <a:lnTo>
                    <a:pt x="2743" y="0"/>
                  </a:lnTo>
                  <a:lnTo>
                    <a:pt x="0" y="2858"/>
                  </a:lnTo>
                  <a:lnTo>
                    <a:pt x="0" y="10401"/>
                  </a:lnTo>
                  <a:lnTo>
                    <a:pt x="2743" y="13258"/>
                  </a:lnTo>
                  <a:lnTo>
                    <a:pt x="10631" y="13258"/>
                  </a:lnTo>
                  <a:lnTo>
                    <a:pt x="13258" y="10401"/>
                  </a:lnTo>
                  <a:lnTo>
                    <a:pt x="13258" y="6628"/>
                  </a:lnTo>
                  <a:lnTo>
                    <a:pt x="13258" y="2858"/>
                  </a:lnTo>
                  <a:lnTo>
                    <a:pt x="106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757" y="1521535"/>
              <a:ext cx="2302249" cy="1927771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85121" y="1455508"/>
            <a:ext cx="7506687" cy="500445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023170" y="443677"/>
            <a:ext cx="219710" cy="268605"/>
          </a:xfrm>
          <a:custGeom>
            <a:avLst/>
            <a:gdLst/>
            <a:ahLst/>
            <a:cxnLst/>
            <a:rect l="l" t="t" r="r" b="b"/>
            <a:pathLst>
              <a:path w="219710" h="268605">
                <a:moveTo>
                  <a:pt x="95587" y="140569"/>
                </a:moveTo>
                <a:lnTo>
                  <a:pt x="82468" y="140569"/>
                </a:lnTo>
                <a:lnTo>
                  <a:pt x="82468" y="195861"/>
                </a:lnTo>
                <a:lnTo>
                  <a:pt x="94190" y="234049"/>
                </a:lnTo>
                <a:lnTo>
                  <a:pt x="116424" y="254901"/>
                </a:lnTo>
                <a:lnTo>
                  <a:pt x="1259" y="254901"/>
                </a:lnTo>
                <a:lnTo>
                  <a:pt x="0" y="256161"/>
                </a:lnTo>
                <a:lnTo>
                  <a:pt x="0" y="266763"/>
                </a:lnTo>
                <a:lnTo>
                  <a:pt x="1259" y="268020"/>
                </a:lnTo>
                <a:lnTo>
                  <a:pt x="218031" y="268020"/>
                </a:lnTo>
                <a:lnTo>
                  <a:pt x="219290" y="266763"/>
                </a:lnTo>
                <a:lnTo>
                  <a:pt x="219290" y="251153"/>
                </a:lnTo>
                <a:lnTo>
                  <a:pt x="143421" y="251153"/>
                </a:lnTo>
                <a:lnTo>
                  <a:pt x="136300" y="249660"/>
                </a:lnTo>
                <a:lnTo>
                  <a:pt x="102593" y="223693"/>
                </a:lnTo>
                <a:lnTo>
                  <a:pt x="95587" y="203320"/>
                </a:lnTo>
                <a:lnTo>
                  <a:pt x="95587" y="140569"/>
                </a:lnTo>
                <a:close/>
              </a:path>
              <a:path w="219710" h="268605">
                <a:moveTo>
                  <a:pt x="31864" y="13119"/>
                </a:moveTo>
                <a:lnTo>
                  <a:pt x="18741" y="13119"/>
                </a:lnTo>
                <a:lnTo>
                  <a:pt x="18741" y="254901"/>
                </a:lnTo>
                <a:lnTo>
                  <a:pt x="31864" y="254901"/>
                </a:lnTo>
                <a:lnTo>
                  <a:pt x="31864" y="140569"/>
                </a:lnTo>
                <a:lnTo>
                  <a:pt x="150879" y="140569"/>
                </a:lnTo>
                <a:lnTo>
                  <a:pt x="164626" y="139174"/>
                </a:lnTo>
                <a:lnTo>
                  <a:pt x="177449" y="135173"/>
                </a:lnTo>
                <a:lnTo>
                  <a:pt x="189067" y="128849"/>
                </a:lnTo>
                <a:lnTo>
                  <a:pt x="190760" y="127450"/>
                </a:lnTo>
                <a:lnTo>
                  <a:pt x="31864" y="127450"/>
                </a:lnTo>
                <a:lnTo>
                  <a:pt x="31864" y="13119"/>
                </a:lnTo>
                <a:close/>
              </a:path>
              <a:path w="219710" h="268605">
                <a:moveTo>
                  <a:pt x="218031" y="230536"/>
                </a:moveTo>
                <a:lnTo>
                  <a:pt x="207429" y="230536"/>
                </a:lnTo>
                <a:lnTo>
                  <a:pt x="206171" y="231792"/>
                </a:lnTo>
                <a:lnTo>
                  <a:pt x="206171" y="251153"/>
                </a:lnTo>
                <a:lnTo>
                  <a:pt x="219290" y="251153"/>
                </a:lnTo>
                <a:lnTo>
                  <a:pt x="219290" y="231792"/>
                </a:lnTo>
                <a:lnTo>
                  <a:pt x="218031" y="230536"/>
                </a:lnTo>
                <a:close/>
              </a:path>
              <a:path w="219710" h="268605">
                <a:moveTo>
                  <a:pt x="218031" y="0"/>
                </a:moveTo>
                <a:lnTo>
                  <a:pt x="1259" y="0"/>
                </a:lnTo>
                <a:lnTo>
                  <a:pt x="0" y="1256"/>
                </a:lnTo>
                <a:lnTo>
                  <a:pt x="0" y="11861"/>
                </a:lnTo>
                <a:lnTo>
                  <a:pt x="1259" y="13119"/>
                </a:lnTo>
                <a:lnTo>
                  <a:pt x="116424" y="13119"/>
                </a:lnTo>
                <a:lnTo>
                  <a:pt x="111348" y="16095"/>
                </a:lnTo>
                <a:lnTo>
                  <a:pt x="87670" y="46061"/>
                </a:lnTo>
                <a:lnTo>
                  <a:pt x="82468" y="127450"/>
                </a:lnTo>
                <a:lnTo>
                  <a:pt x="105109" y="127450"/>
                </a:lnTo>
                <a:lnTo>
                  <a:pt x="109374" y="123504"/>
                </a:lnTo>
                <a:lnTo>
                  <a:pt x="114595" y="118426"/>
                </a:lnTo>
                <a:lnTo>
                  <a:pt x="95587" y="118426"/>
                </a:lnTo>
                <a:lnTo>
                  <a:pt x="95587" y="64698"/>
                </a:lnTo>
                <a:lnTo>
                  <a:pt x="116949" y="27997"/>
                </a:lnTo>
                <a:lnTo>
                  <a:pt x="143421" y="16865"/>
                </a:lnTo>
                <a:lnTo>
                  <a:pt x="219290" y="16865"/>
                </a:lnTo>
                <a:lnTo>
                  <a:pt x="219290" y="1256"/>
                </a:lnTo>
                <a:lnTo>
                  <a:pt x="218031" y="0"/>
                </a:lnTo>
                <a:close/>
              </a:path>
              <a:path w="219710" h="268605">
                <a:moveTo>
                  <a:pt x="219290" y="16865"/>
                </a:moveTo>
                <a:lnTo>
                  <a:pt x="206171" y="16865"/>
                </a:lnTo>
                <a:lnTo>
                  <a:pt x="206141" y="72457"/>
                </a:lnTo>
                <a:lnTo>
                  <a:pt x="205042" y="83262"/>
                </a:lnTo>
                <a:lnTo>
                  <a:pt x="184806" y="116319"/>
                </a:lnTo>
                <a:lnTo>
                  <a:pt x="158338" y="127450"/>
                </a:lnTo>
                <a:lnTo>
                  <a:pt x="190760" y="127450"/>
                </a:lnTo>
                <a:lnTo>
                  <a:pt x="216315" y="92073"/>
                </a:lnTo>
                <a:lnTo>
                  <a:pt x="219164" y="74696"/>
                </a:lnTo>
                <a:lnTo>
                  <a:pt x="219290" y="16865"/>
                </a:lnTo>
                <a:close/>
              </a:path>
              <a:path w="219710" h="268605">
                <a:moveTo>
                  <a:pt x="150879" y="36546"/>
                </a:moveTo>
                <a:lnTo>
                  <a:pt x="117090" y="60732"/>
                </a:lnTo>
                <a:lnTo>
                  <a:pt x="115178" y="75200"/>
                </a:lnTo>
                <a:lnTo>
                  <a:pt x="114827" y="87001"/>
                </a:lnTo>
                <a:lnTo>
                  <a:pt x="95587" y="118426"/>
                </a:lnTo>
                <a:lnTo>
                  <a:pt x="114595" y="118426"/>
                </a:lnTo>
                <a:lnTo>
                  <a:pt x="128289" y="75200"/>
                </a:lnTo>
                <a:lnTo>
                  <a:pt x="128386" y="70653"/>
                </a:lnTo>
                <a:lnTo>
                  <a:pt x="128534" y="69174"/>
                </a:lnTo>
                <a:lnTo>
                  <a:pt x="149374" y="49669"/>
                </a:lnTo>
                <a:lnTo>
                  <a:pt x="186479" y="49669"/>
                </a:lnTo>
                <a:lnTo>
                  <a:pt x="186354" y="37684"/>
                </a:lnTo>
                <a:lnTo>
                  <a:pt x="185226" y="36558"/>
                </a:lnTo>
                <a:lnTo>
                  <a:pt x="150879" y="36558"/>
                </a:lnTo>
                <a:close/>
              </a:path>
              <a:path w="219710" h="268605">
                <a:moveTo>
                  <a:pt x="186479" y="49669"/>
                </a:moveTo>
                <a:lnTo>
                  <a:pt x="173372" y="49669"/>
                </a:lnTo>
                <a:lnTo>
                  <a:pt x="173274" y="74696"/>
                </a:lnTo>
                <a:lnTo>
                  <a:pt x="173221" y="75200"/>
                </a:lnTo>
                <a:lnTo>
                  <a:pt x="151146" y="94661"/>
                </a:lnTo>
                <a:lnTo>
                  <a:pt x="144047" y="94661"/>
                </a:lnTo>
                <a:lnTo>
                  <a:pt x="143035" y="95674"/>
                </a:lnTo>
                <a:lnTo>
                  <a:pt x="142909" y="106621"/>
                </a:lnTo>
                <a:lnTo>
                  <a:pt x="144057" y="107769"/>
                </a:lnTo>
                <a:lnTo>
                  <a:pt x="150980" y="107769"/>
                </a:lnTo>
                <a:lnTo>
                  <a:pt x="178544" y="94661"/>
                </a:lnTo>
                <a:lnTo>
                  <a:pt x="151146" y="94661"/>
                </a:lnTo>
                <a:lnTo>
                  <a:pt x="178553" y="94651"/>
                </a:lnTo>
                <a:lnTo>
                  <a:pt x="186402" y="75200"/>
                </a:lnTo>
                <a:lnTo>
                  <a:pt x="186479" y="49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07804" y="443389"/>
            <a:ext cx="443113" cy="275393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257702" y="421632"/>
            <a:ext cx="563245" cy="321310"/>
            <a:chOff x="1257702" y="421632"/>
            <a:chExt cx="563245" cy="321310"/>
          </a:xfrm>
        </p:grpSpPr>
        <p:sp>
          <p:nvSpPr>
            <p:cNvPr id="15" name="object 15"/>
            <p:cNvSpPr/>
            <p:nvPr/>
          </p:nvSpPr>
          <p:spPr>
            <a:xfrm>
              <a:off x="1502963" y="421632"/>
              <a:ext cx="318135" cy="321310"/>
            </a:xfrm>
            <a:custGeom>
              <a:avLst/>
              <a:gdLst/>
              <a:ahLst/>
              <a:cxnLst/>
              <a:rect l="l" t="t" r="r" b="b"/>
              <a:pathLst>
                <a:path w="318135" h="321309">
                  <a:moveTo>
                    <a:pt x="0" y="194104"/>
                  </a:moveTo>
                  <a:lnTo>
                    <a:pt x="14850" y="235162"/>
                  </a:lnTo>
                  <a:lnTo>
                    <a:pt x="39718" y="270130"/>
                  </a:lnTo>
                  <a:lnTo>
                    <a:pt x="72860" y="297265"/>
                  </a:lnTo>
                  <a:lnTo>
                    <a:pt x="112536" y="314825"/>
                  </a:lnTo>
                  <a:lnTo>
                    <a:pt x="157003" y="321066"/>
                  </a:lnTo>
                  <a:lnTo>
                    <a:pt x="208393" y="312665"/>
                  </a:lnTo>
                  <a:lnTo>
                    <a:pt x="252890" y="289298"/>
                  </a:lnTo>
                  <a:lnTo>
                    <a:pt x="287740" y="253716"/>
                  </a:lnTo>
                  <a:lnTo>
                    <a:pt x="308959" y="211143"/>
                  </a:lnTo>
                  <a:lnTo>
                    <a:pt x="27835" y="211143"/>
                  </a:lnTo>
                  <a:lnTo>
                    <a:pt x="20507" y="210520"/>
                  </a:lnTo>
                  <a:lnTo>
                    <a:pt x="1141" y="196747"/>
                  </a:lnTo>
                  <a:lnTo>
                    <a:pt x="0" y="194104"/>
                  </a:lnTo>
                  <a:close/>
                </a:path>
                <a:path w="318135" h="321309">
                  <a:moveTo>
                    <a:pt x="157003" y="0"/>
                  </a:moveTo>
                  <a:lnTo>
                    <a:pt x="106690" y="8044"/>
                  </a:lnTo>
                  <a:lnTo>
                    <a:pt x="62909" y="30461"/>
                  </a:lnTo>
                  <a:lnTo>
                    <a:pt x="28235" y="64674"/>
                  </a:lnTo>
                  <a:lnTo>
                    <a:pt x="5241" y="108107"/>
                  </a:lnTo>
                  <a:lnTo>
                    <a:pt x="59457" y="108107"/>
                  </a:lnTo>
                  <a:lnTo>
                    <a:pt x="59457" y="172511"/>
                  </a:lnTo>
                  <a:lnTo>
                    <a:pt x="41540" y="208651"/>
                  </a:lnTo>
                  <a:lnTo>
                    <a:pt x="27835" y="211143"/>
                  </a:lnTo>
                  <a:lnTo>
                    <a:pt x="308959" y="211143"/>
                  </a:lnTo>
                  <a:lnTo>
                    <a:pt x="309482" y="210096"/>
                  </a:lnTo>
                  <a:lnTo>
                    <a:pt x="70351" y="210096"/>
                  </a:lnTo>
                  <a:lnTo>
                    <a:pt x="70351" y="109155"/>
                  </a:lnTo>
                  <a:lnTo>
                    <a:pt x="309012" y="109155"/>
                  </a:lnTo>
                  <a:lnTo>
                    <a:pt x="286558" y="65731"/>
                  </a:lnTo>
                  <a:lnTo>
                    <a:pt x="251809" y="30977"/>
                  </a:lnTo>
                  <a:lnTo>
                    <a:pt x="207742" y="8185"/>
                  </a:lnTo>
                  <a:lnTo>
                    <a:pt x="157003" y="0"/>
                  </a:lnTo>
                  <a:close/>
                </a:path>
                <a:path w="318135" h="321309">
                  <a:moveTo>
                    <a:pt x="87138" y="140809"/>
                  </a:moveTo>
                  <a:lnTo>
                    <a:pt x="87138" y="210096"/>
                  </a:lnTo>
                  <a:lnTo>
                    <a:pt x="117292" y="210096"/>
                  </a:lnTo>
                  <a:lnTo>
                    <a:pt x="87138" y="140809"/>
                  </a:lnTo>
                  <a:close/>
                </a:path>
                <a:path w="318135" h="321309">
                  <a:moveTo>
                    <a:pt x="144785" y="109155"/>
                  </a:moveTo>
                  <a:lnTo>
                    <a:pt x="134956" y="109155"/>
                  </a:lnTo>
                  <a:lnTo>
                    <a:pt x="134956" y="210096"/>
                  </a:lnTo>
                  <a:lnTo>
                    <a:pt x="144785" y="210096"/>
                  </a:lnTo>
                  <a:lnTo>
                    <a:pt x="144785" y="109155"/>
                  </a:lnTo>
                  <a:close/>
                </a:path>
                <a:path w="318135" h="321309">
                  <a:moveTo>
                    <a:pt x="202928" y="109155"/>
                  </a:moveTo>
                  <a:lnTo>
                    <a:pt x="195699" y="109155"/>
                  </a:lnTo>
                  <a:lnTo>
                    <a:pt x="195699" y="128681"/>
                  </a:lnTo>
                  <a:lnTo>
                    <a:pt x="163012" y="128681"/>
                  </a:lnTo>
                  <a:lnTo>
                    <a:pt x="163012" y="147459"/>
                  </a:lnTo>
                  <a:lnTo>
                    <a:pt x="193305" y="147459"/>
                  </a:lnTo>
                  <a:lnTo>
                    <a:pt x="193305" y="166970"/>
                  </a:lnTo>
                  <a:lnTo>
                    <a:pt x="163012" y="166970"/>
                  </a:lnTo>
                  <a:lnTo>
                    <a:pt x="163012" y="210096"/>
                  </a:lnTo>
                  <a:lnTo>
                    <a:pt x="202928" y="210096"/>
                  </a:lnTo>
                  <a:lnTo>
                    <a:pt x="202928" y="109155"/>
                  </a:lnTo>
                  <a:close/>
                </a:path>
                <a:path w="318135" h="321309">
                  <a:moveTo>
                    <a:pt x="282135" y="109155"/>
                  </a:moveTo>
                  <a:lnTo>
                    <a:pt x="237614" y="109155"/>
                  </a:lnTo>
                  <a:lnTo>
                    <a:pt x="241419" y="109716"/>
                  </a:lnTo>
                  <a:lnTo>
                    <a:pt x="244505" y="110844"/>
                  </a:lnTo>
                  <a:lnTo>
                    <a:pt x="261576" y="145533"/>
                  </a:lnTo>
                  <a:lnTo>
                    <a:pt x="261033" y="149957"/>
                  </a:lnTo>
                  <a:lnTo>
                    <a:pt x="237845" y="177220"/>
                  </a:lnTo>
                  <a:lnTo>
                    <a:pt x="221267" y="177220"/>
                  </a:lnTo>
                  <a:lnTo>
                    <a:pt x="221267" y="210096"/>
                  </a:lnTo>
                  <a:lnTo>
                    <a:pt x="255896" y="210096"/>
                  </a:lnTo>
                  <a:lnTo>
                    <a:pt x="282135" y="109155"/>
                  </a:lnTo>
                  <a:close/>
                </a:path>
                <a:path w="318135" h="321309">
                  <a:moveTo>
                    <a:pt x="305607" y="189691"/>
                  </a:moveTo>
                  <a:lnTo>
                    <a:pt x="279274" y="189691"/>
                  </a:lnTo>
                  <a:lnTo>
                    <a:pt x="274359" y="210096"/>
                  </a:lnTo>
                  <a:lnTo>
                    <a:pt x="309482" y="210096"/>
                  </a:lnTo>
                  <a:lnTo>
                    <a:pt x="310191" y="208673"/>
                  </a:lnTo>
                  <a:lnTo>
                    <a:pt x="305607" y="189691"/>
                  </a:lnTo>
                  <a:close/>
                </a:path>
                <a:path w="318135" h="321309">
                  <a:moveTo>
                    <a:pt x="41043" y="108107"/>
                  </a:moveTo>
                  <a:lnTo>
                    <a:pt x="14659" y="108107"/>
                  </a:lnTo>
                  <a:lnTo>
                    <a:pt x="14712" y="178361"/>
                  </a:lnTo>
                  <a:lnTo>
                    <a:pt x="15692" y="183300"/>
                  </a:lnTo>
                  <a:lnTo>
                    <a:pt x="19825" y="190169"/>
                  </a:lnTo>
                  <a:lnTo>
                    <a:pt x="23191" y="191883"/>
                  </a:lnTo>
                  <a:lnTo>
                    <a:pt x="32418" y="191883"/>
                  </a:lnTo>
                  <a:lnTo>
                    <a:pt x="35751" y="190238"/>
                  </a:lnTo>
                  <a:lnTo>
                    <a:pt x="37851" y="186936"/>
                  </a:lnTo>
                  <a:lnTo>
                    <a:pt x="39982" y="183639"/>
                  </a:lnTo>
                  <a:lnTo>
                    <a:pt x="41043" y="178361"/>
                  </a:lnTo>
                  <a:lnTo>
                    <a:pt x="41043" y="108107"/>
                  </a:lnTo>
                  <a:close/>
                </a:path>
                <a:path w="318135" h="321309">
                  <a:moveTo>
                    <a:pt x="292449" y="134989"/>
                  </a:moveTo>
                  <a:lnTo>
                    <a:pt x="283716" y="171179"/>
                  </a:lnTo>
                  <a:lnTo>
                    <a:pt x="301180" y="171179"/>
                  </a:lnTo>
                  <a:lnTo>
                    <a:pt x="292449" y="134989"/>
                  </a:lnTo>
                  <a:close/>
                </a:path>
                <a:path w="318135" h="321309">
                  <a:moveTo>
                    <a:pt x="118151" y="109155"/>
                  </a:moveTo>
                  <a:lnTo>
                    <a:pt x="92240" y="109155"/>
                  </a:lnTo>
                  <a:lnTo>
                    <a:pt x="118151" y="166970"/>
                  </a:lnTo>
                  <a:lnTo>
                    <a:pt x="118151" y="109155"/>
                  </a:lnTo>
                  <a:close/>
                </a:path>
                <a:path w="318135" h="321309">
                  <a:moveTo>
                    <a:pt x="309012" y="109155"/>
                  </a:moveTo>
                  <a:lnTo>
                    <a:pt x="303227" y="109155"/>
                  </a:lnTo>
                  <a:lnTo>
                    <a:pt x="317498" y="164030"/>
                  </a:lnTo>
                  <a:lnTo>
                    <a:pt x="317530" y="160541"/>
                  </a:lnTo>
                  <a:lnTo>
                    <a:pt x="309346" y="109801"/>
                  </a:lnTo>
                  <a:lnTo>
                    <a:pt x="309012" y="109155"/>
                  </a:lnTo>
                  <a:close/>
                </a:path>
                <a:path w="318135" h="321309">
                  <a:moveTo>
                    <a:pt x="227437" y="127994"/>
                  </a:moveTo>
                  <a:lnTo>
                    <a:pt x="221267" y="127994"/>
                  </a:lnTo>
                  <a:lnTo>
                    <a:pt x="221267" y="158240"/>
                  </a:lnTo>
                  <a:lnTo>
                    <a:pt x="229626" y="158240"/>
                  </a:lnTo>
                  <a:lnTo>
                    <a:pt x="232189" y="157971"/>
                  </a:lnTo>
                  <a:lnTo>
                    <a:pt x="242643" y="138776"/>
                  </a:lnTo>
                  <a:lnTo>
                    <a:pt x="242096" y="136335"/>
                  </a:lnTo>
                  <a:lnTo>
                    <a:pt x="231656" y="128198"/>
                  </a:lnTo>
                  <a:lnTo>
                    <a:pt x="229845" y="128062"/>
                  </a:lnTo>
                  <a:lnTo>
                    <a:pt x="227437" y="1279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4783" y="526857"/>
              <a:ext cx="131483" cy="1106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7702" y="547059"/>
              <a:ext cx="70214" cy="70210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9990" y="422387"/>
            <a:ext cx="70210" cy="7021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9990" y="547059"/>
            <a:ext cx="70210" cy="7021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9990" y="670017"/>
            <a:ext cx="70210" cy="7021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702" y="670017"/>
            <a:ext cx="70214" cy="7021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85420" y="670017"/>
            <a:ext cx="70210" cy="7021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85420" y="422387"/>
            <a:ext cx="70210" cy="7021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702" y="422387"/>
            <a:ext cx="70214" cy="7021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3985" y="385073"/>
            <a:ext cx="432986" cy="394181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-190" y="1060289"/>
            <a:ext cx="10692130" cy="0"/>
          </a:xfrm>
          <a:custGeom>
            <a:avLst/>
            <a:gdLst/>
            <a:ahLst/>
            <a:cxnLst/>
            <a:rect l="l" t="t" r="r" b="b"/>
            <a:pathLst>
              <a:path w="10692130">
                <a:moveTo>
                  <a:pt x="0" y="0"/>
                </a:moveTo>
                <a:lnTo>
                  <a:pt x="10691999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-62110"/>
            <a:ext cx="1621415" cy="121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66</Words>
  <Application>Microsoft Office PowerPoint</Application>
  <PresentationFormat>Произвольный</PresentationFormat>
  <Paragraphs>12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ЕСПМ 1.cdr</dc:title>
  <dc:creator>user</dc:creator>
  <cp:lastModifiedBy>Aleksey&amp;Mariam</cp:lastModifiedBy>
  <cp:revision>2</cp:revision>
  <dcterms:created xsi:type="dcterms:W3CDTF">2020-06-05T19:25:50Z</dcterms:created>
  <dcterms:modified xsi:type="dcterms:W3CDTF">2020-09-01T16:15:06Z</dcterms:modified>
</cp:coreProperties>
</file>