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3400" cy="7562850"/>
  <p:notesSz cx="10693400" cy="756285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75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9" Type="http://schemas.openxmlformats.org/officeDocument/2006/relationships/image" Target="../media/image47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jpg"/><Relationship Id="rId35" Type="http://schemas.openxmlformats.org/officeDocument/2006/relationships/image" Target="../media/image43.jpg"/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jpg"/><Relationship Id="rId38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jp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9" Type="http://schemas.openxmlformats.org/officeDocument/2006/relationships/image" Target="../media/image87.png"/><Relationship Id="rId21" Type="http://schemas.openxmlformats.org/officeDocument/2006/relationships/image" Target="../media/image69.png"/><Relationship Id="rId34" Type="http://schemas.openxmlformats.org/officeDocument/2006/relationships/image" Target="../media/image82.png"/><Relationship Id="rId42" Type="http://schemas.openxmlformats.org/officeDocument/2006/relationships/image" Target="../media/image44.png"/><Relationship Id="rId47" Type="http://schemas.openxmlformats.org/officeDocument/2006/relationships/image" Target="../media/image89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9" Type="http://schemas.openxmlformats.org/officeDocument/2006/relationships/image" Target="../media/image77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32" Type="http://schemas.openxmlformats.org/officeDocument/2006/relationships/image" Target="../media/image80.png"/><Relationship Id="rId37" Type="http://schemas.openxmlformats.org/officeDocument/2006/relationships/image" Target="../media/image85.png"/><Relationship Id="rId40" Type="http://schemas.openxmlformats.org/officeDocument/2006/relationships/image" Target="../media/image88.png"/><Relationship Id="rId45" Type="http://schemas.openxmlformats.org/officeDocument/2006/relationships/image" Target="../media/image47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76.png"/><Relationship Id="rId36" Type="http://schemas.openxmlformats.org/officeDocument/2006/relationships/image" Target="../media/image84.png"/><Relationship Id="rId49" Type="http://schemas.openxmlformats.org/officeDocument/2006/relationships/image" Target="../media/image9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31" Type="http://schemas.openxmlformats.org/officeDocument/2006/relationships/image" Target="../media/image79.png"/><Relationship Id="rId44" Type="http://schemas.openxmlformats.org/officeDocument/2006/relationships/image" Target="../media/image46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Relationship Id="rId30" Type="http://schemas.openxmlformats.org/officeDocument/2006/relationships/image" Target="../media/image78.png"/><Relationship Id="rId35" Type="http://schemas.openxmlformats.org/officeDocument/2006/relationships/image" Target="../media/image83.png"/><Relationship Id="rId43" Type="http://schemas.openxmlformats.org/officeDocument/2006/relationships/image" Target="../media/image45.png"/><Relationship Id="rId48" Type="http://schemas.openxmlformats.org/officeDocument/2006/relationships/image" Target="../media/image90.png"/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33" Type="http://schemas.openxmlformats.org/officeDocument/2006/relationships/image" Target="../media/image81.png"/><Relationship Id="rId38" Type="http://schemas.openxmlformats.org/officeDocument/2006/relationships/image" Target="../media/image86.png"/><Relationship Id="rId46" Type="http://schemas.openxmlformats.org/officeDocument/2006/relationships/image" Target="../media/image48.png"/><Relationship Id="rId20" Type="http://schemas.openxmlformats.org/officeDocument/2006/relationships/image" Target="../media/image68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26" Type="http://schemas.openxmlformats.org/officeDocument/2006/relationships/image" Target="../media/image115.png"/><Relationship Id="rId3" Type="http://schemas.openxmlformats.org/officeDocument/2006/relationships/image" Target="../media/image42.png"/><Relationship Id="rId21" Type="http://schemas.openxmlformats.org/officeDocument/2006/relationships/image" Target="../media/image110.png"/><Relationship Id="rId7" Type="http://schemas.openxmlformats.org/officeDocument/2006/relationships/image" Target="../media/image96.jp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5" Type="http://schemas.openxmlformats.org/officeDocument/2006/relationships/image" Target="../media/image114.png"/><Relationship Id="rId2" Type="http://schemas.openxmlformats.org/officeDocument/2006/relationships/image" Target="../media/image92.png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24" Type="http://schemas.openxmlformats.org/officeDocument/2006/relationships/image" Target="../media/image113.png"/><Relationship Id="rId32" Type="http://schemas.openxmlformats.org/officeDocument/2006/relationships/image" Target="../media/image91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23" Type="http://schemas.openxmlformats.org/officeDocument/2006/relationships/image" Target="../media/image112.png"/><Relationship Id="rId28" Type="http://schemas.openxmlformats.org/officeDocument/2006/relationships/image" Target="../media/image45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31" Type="http://schemas.openxmlformats.org/officeDocument/2006/relationships/image" Target="../media/image48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Relationship Id="rId22" Type="http://schemas.openxmlformats.org/officeDocument/2006/relationships/image" Target="../media/image111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44.png"/><Relationship Id="rId3" Type="http://schemas.openxmlformats.org/officeDocument/2006/relationships/image" Target="../media/image117.png"/><Relationship Id="rId21" Type="http://schemas.openxmlformats.org/officeDocument/2006/relationships/image" Target="../media/image4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jpg"/><Relationship Id="rId25" Type="http://schemas.openxmlformats.org/officeDocument/2006/relationships/image" Target="../media/image91.png"/><Relationship Id="rId2" Type="http://schemas.openxmlformats.org/officeDocument/2006/relationships/image" Target="../media/image116.png"/><Relationship Id="rId16" Type="http://schemas.openxmlformats.org/officeDocument/2006/relationships/image" Target="../media/image130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24" Type="http://schemas.openxmlformats.org/officeDocument/2006/relationships/image" Target="../media/image132.jp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23" Type="http://schemas.openxmlformats.org/officeDocument/2006/relationships/image" Target="../media/image42.png"/><Relationship Id="rId10" Type="http://schemas.openxmlformats.org/officeDocument/2006/relationships/image" Target="../media/image124.png"/><Relationship Id="rId19" Type="http://schemas.openxmlformats.org/officeDocument/2006/relationships/image" Target="../media/image45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Relationship Id="rId22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26" Type="http://schemas.openxmlformats.org/officeDocument/2006/relationships/image" Target="../media/image47.png"/><Relationship Id="rId3" Type="http://schemas.openxmlformats.org/officeDocument/2006/relationships/image" Target="../media/image134.png"/><Relationship Id="rId21" Type="http://schemas.openxmlformats.org/officeDocument/2006/relationships/image" Target="../media/image4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png"/><Relationship Id="rId25" Type="http://schemas.openxmlformats.org/officeDocument/2006/relationships/image" Target="../media/image46.png"/><Relationship Id="rId2" Type="http://schemas.openxmlformats.org/officeDocument/2006/relationships/image" Target="../media/image133.png"/><Relationship Id="rId16" Type="http://schemas.openxmlformats.org/officeDocument/2006/relationships/image" Target="../media/image147.png"/><Relationship Id="rId20" Type="http://schemas.openxmlformats.org/officeDocument/2006/relationships/image" Target="../media/image1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11" Type="http://schemas.openxmlformats.org/officeDocument/2006/relationships/image" Target="../media/image142.jpg"/><Relationship Id="rId24" Type="http://schemas.openxmlformats.org/officeDocument/2006/relationships/image" Target="../media/image45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23" Type="http://schemas.openxmlformats.org/officeDocument/2006/relationships/image" Target="../media/image44.png"/><Relationship Id="rId28" Type="http://schemas.openxmlformats.org/officeDocument/2006/relationships/image" Target="../media/image91.png"/><Relationship Id="rId10" Type="http://schemas.openxmlformats.org/officeDocument/2006/relationships/image" Target="../media/image141.png"/><Relationship Id="rId19" Type="http://schemas.openxmlformats.org/officeDocument/2006/relationships/image" Target="../media/image150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Relationship Id="rId22" Type="http://schemas.openxmlformats.org/officeDocument/2006/relationships/image" Target="../media/image152.jpg"/><Relationship Id="rId27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44.png"/><Relationship Id="rId18" Type="http://schemas.openxmlformats.org/officeDocument/2006/relationships/image" Target="../media/image163.pn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12" Type="http://schemas.openxmlformats.org/officeDocument/2006/relationships/image" Target="../media/image162.jpg"/><Relationship Id="rId17" Type="http://schemas.openxmlformats.org/officeDocument/2006/relationships/image" Target="../media/image48.png"/><Relationship Id="rId2" Type="http://schemas.openxmlformats.org/officeDocument/2006/relationships/image" Target="../media/image42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46.png"/><Relationship Id="rId10" Type="http://schemas.openxmlformats.org/officeDocument/2006/relationships/image" Target="../media/image16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1" y="60319"/>
            <a:ext cx="10691812" cy="7556500"/>
            <a:chOff x="0" y="3499"/>
            <a:chExt cx="10691812" cy="7556500"/>
          </a:xfrm>
        </p:grpSpPr>
        <p:sp>
          <p:nvSpPr>
            <p:cNvPr id="3" name="object 3"/>
            <p:cNvSpPr/>
            <p:nvPr/>
          </p:nvSpPr>
          <p:spPr>
            <a:xfrm>
              <a:off x="0" y="3499"/>
              <a:ext cx="5359400" cy="7556500"/>
            </a:xfrm>
            <a:custGeom>
              <a:avLst/>
              <a:gdLst/>
              <a:ahLst/>
              <a:cxnLst/>
              <a:rect l="l" t="t" r="r" b="b"/>
              <a:pathLst>
                <a:path w="5359400" h="7556500">
                  <a:moveTo>
                    <a:pt x="949148" y="4991100"/>
                  </a:moveTo>
                  <a:lnTo>
                    <a:pt x="481394" y="4991100"/>
                  </a:lnTo>
                  <a:lnTo>
                    <a:pt x="481394" y="6959600"/>
                  </a:lnTo>
                  <a:lnTo>
                    <a:pt x="481934" y="7010400"/>
                  </a:lnTo>
                  <a:lnTo>
                    <a:pt x="483544" y="7061200"/>
                  </a:lnTo>
                  <a:lnTo>
                    <a:pt x="486215" y="7112000"/>
                  </a:lnTo>
                  <a:lnTo>
                    <a:pt x="489936" y="7162800"/>
                  </a:lnTo>
                  <a:lnTo>
                    <a:pt x="494696" y="7213600"/>
                  </a:lnTo>
                  <a:lnTo>
                    <a:pt x="500484" y="7264400"/>
                  </a:lnTo>
                  <a:lnTo>
                    <a:pt x="507290" y="7315200"/>
                  </a:lnTo>
                  <a:lnTo>
                    <a:pt x="515102" y="7366000"/>
                  </a:lnTo>
                  <a:lnTo>
                    <a:pt x="523909" y="7416800"/>
                  </a:lnTo>
                  <a:lnTo>
                    <a:pt x="533702" y="7454900"/>
                  </a:lnTo>
                  <a:lnTo>
                    <a:pt x="544469" y="7505700"/>
                  </a:lnTo>
                  <a:lnTo>
                    <a:pt x="556199" y="7556500"/>
                  </a:lnTo>
                  <a:lnTo>
                    <a:pt x="1044532" y="7556500"/>
                  </a:lnTo>
                  <a:lnTo>
                    <a:pt x="1031053" y="7518400"/>
                  </a:lnTo>
                  <a:lnTo>
                    <a:pt x="1017139" y="7467600"/>
                  </a:lnTo>
                  <a:lnTo>
                    <a:pt x="1004465" y="7416800"/>
                  </a:lnTo>
                  <a:lnTo>
                    <a:pt x="993048" y="7366000"/>
                  </a:lnTo>
                  <a:lnTo>
                    <a:pt x="982906" y="7327900"/>
                  </a:lnTo>
                  <a:lnTo>
                    <a:pt x="974058" y="7277100"/>
                  </a:lnTo>
                  <a:lnTo>
                    <a:pt x="966522" y="7213600"/>
                  </a:lnTo>
                  <a:lnTo>
                    <a:pt x="960316" y="7162800"/>
                  </a:lnTo>
                  <a:lnTo>
                    <a:pt x="955457" y="7112000"/>
                  </a:lnTo>
                  <a:lnTo>
                    <a:pt x="951964" y="7061200"/>
                  </a:lnTo>
                  <a:lnTo>
                    <a:pt x="949855" y="7010400"/>
                  </a:lnTo>
                  <a:lnTo>
                    <a:pt x="949148" y="6959600"/>
                  </a:lnTo>
                  <a:lnTo>
                    <a:pt x="949148" y="4991100"/>
                  </a:lnTo>
                  <a:close/>
                </a:path>
                <a:path w="5359400" h="7556500">
                  <a:moveTo>
                    <a:pt x="5359376" y="571500"/>
                  </a:moveTo>
                  <a:lnTo>
                    <a:pt x="4891622" y="571500"/>
                  </a:lnTo>
                  <a:lnTo>
                    <a:pt x="4891622" y="2552700"/>
                  </a:lnTo>
                  <a:lnTo>
                    <a:pt x="4890932" y="2603500"/>
                  </a:lnTo>
                  <a:lnTo>
                    <a:pt x="4888875" y="2654300"/>
                  </a:lnTo>
                  <a:lnTo>
                    <a:pt x="4885467" y="2705100"/>
                  </a:lnTo>
                  <a:lnTo>
                    <a:pt x="4880726" y="2755900"/>
                  </a:lnTo>
                  <a:lnTo>
                    <a:pt x="4874670" y="2806700"/>
                  </a:lnTo>
                  <a:lnTo>
                    <a:pt x="4867315" y="2857500"/>
                  </a:lnTo>
                  <a:lnTo>
                    <a:pt x="4858680" y="2908300"/>
                  </a:lnTo>
                  <a:lnTo>
                    <a:pt x="4848781" y="2959100"/>
                  </a:lnTo>
                  <a:lnTo>
                    <a:pt x="4837636" y="3009900"/>
                  </a:lnTo>
                  <a:lnTo>
                    <a:pt x="4825262" y="3048000"/>
                  </a:lnTo>
                  <a:lnTo>
                    <a:pt x="4811678" y="3098800"/>
                  </a:lnTo>
                  <a:lnTo>
                    <a:pt x="4796899" y="3149600"/>
                  </a:lnTo>
                  <a:lnTo>
                    <a:pt x="4780944" y="3200400"/>
                  </a:lnTo>
                  <a:lnTo>
                    <a:pt x="4763830" y="3238500"/>
                  </a:lnTo>
                  <a:lnTo>
                    <a:pt x="4745574" y="3289300"/>
                  </a:lnTo>
                  <a:lnTo>
                    <a:pt x="4726193" y="3340100"/>
                  </a:lnTo>
                  <a:lnTo>
                    <a:pt x="4705706" y="3378200"/>
                  </a:lnTo>
                  <a:lnTo>
                    <a:pt x="4684130" y="3429000"/>
                  </a:lnTo>
                  <a:lnTo>
                    <a:pt x="4661481" y="3467100"/>
                  </a:lnTo>
                  <a:lnTo>
                    <a:pt x="4637778" y="3517900"/>
                  </a:lnTo>
                  <a:lnTo>
                    <a:pt x="4613037" y="3556000"/>
                  </a:lnTo>
                  <a:lnTo>
                    <a:pt x="4587276" y="3594100"/>
                  </a:lnTo>
                  <a:lnTo>
                    <a:pt x="4560513" y="3632200"/>
                  </a:lnTo>
                  <a:lnTo>
                    <a:pt x="4532764" y="3683000"/>
                  </a:lnTo>
                  <a:lnTo>
                    <a:pt x="4504048" y="3721100"/>
                  </a:lnTo>
                  <a:lnTo>
                    <a:pt x="4474381" y="3759200"/>
                  </a:lnTo>
                  <a:lnTo>
                    <a:pt x="4443781" y="3797300"/>
                  </a:lnTo>
                  <a:lnTo>
                    <a:pt x="4412266" y="3835400"/>
                  </a:lnTo>
                  <a:lnTo>
                    <a:pt x="4379852" y="3873500"/>
                  </a:lnTo>
                  <a:lnTo>
                    <a:pt x="4346558" y="3898900"/>
                  </a:lnTo>
                  <a:lnTo>
                    <a:pt x="4312400" y="3937000"/>
                  </a:lnTo>
                  <a:lnTo>
                    <a:pt x="4275455" y="3975100"/>
                  </a:lnTo>
                  <a:lnTo>
                    <a:pt x="4237599" y="4013200"/>
                  </a:lnTo>
                  <a:lnTo>
                    <a:pt x="4198851" y="4051300"/>
                  </a:lnTo>
                  <a:lnTo>
                    <a:pt x="4159233" y="4076700"/>
                  </a:lnTo>
                  <a:lnTo>
                    <a:pt x="4118764" y="4114800"/>
                  </a:lnTo>
                  <a:lnTo>
                    <a:pt x="4077466" y="4140200"/>
                  </a:lnTo>
                  <a:lnTo>
                    <a:pt x="4035359" y="4165600"/>
                  </a:lnTo>
                  <a:lnTo>
                    <a:pt x="3992464" y="4203700"/>
                  </a:lnTo>
                  <a:lnTo>
                    <a:pt x="3948801" y="4229100"/>
                  </a:lnTo>
                  <a:lnTo>
                    <a:pt x="3859254" y="4279900"/>
                  </a:lnTo>
                  <a:lnTo>
                    <a:pt x="3766882" y="4330700"/>
                  </a:lnTo>
                  <a:lnTo>
                    <a:pt x="3719688" y="4343400"/>
                  </a:lnTo>
                  <a:lnTo>
                    <a:pt x="3671850" y="4368800"/>
                  </a:lnTo>
                  <a:lnTo>
                    <a:pt x="3625234" y="4394200"/>
                  </a:lnTo>
                  <a:lnTo>
                    <a:pt x="3578042" y="4406900"/>
                  </a:lnTo>
                  <a:lnTo>
                    <a:pt x="3233095" y="4495800"/>
                  </a:lnTo>
                  <a:lnTo>
                    <a:pt x="3181947" y="4495800"/>
                  </a:lnTo>
                  <a:lnTo>
                    <a:pt x="3130387" y="4508500"/>
                  </a:lnTo>
                  <a:lnTo>
                    <a:pt x="3078432" y="4508500"/>
                  </a:lnTo>
                  <a:lnTo>
                    <a:pt x="3026100" y="4521200"/>
                  </a:lnTo>
                  <a:lnTo>
                    <a:pt x="0" y="4521200"/>
                  </a:lnTo>
                  <a:lnTo>
                    <a:pt x="0" y="4991100"/>
                  </a:lnTo>
                  <a:lnTo>
                    <a:pt x="3023109" y="4991100"/>
                  </a:lnTo>
                  <a:lnTo>
                    <a:pt x="3074086" y="4978400"/>
                  </a:lnTo>
                  <a:lnTo>
                    <a:pt x="3175207" y="4978400"/>
                  </a:lnTo>
                  <a:lnTo>
                    <a:pt x="3225330" y="4965700"/>
                  </a:lnTo>
                  <a:lnTo>
                    <a:pt x="3275147" y="4965700"/>
                  </a:lnTo>
                  <a:lnTo>
                    <a:pt x="3373819" y="4940300"/>
                  </a:lnTo>
                  <a:lnTo>
                    <a:pt x="3422654" y="4940300"/>
                  </a:lnTo>
                  <a:lnTo>
                    <a:pt x="3661370" y="4876800"/>
                  </a:lnTo>
                  <a:lnTo>
                    <a:pt x="3707947" y="4851400"/>
                  </a:lnTo>
                  <a:lnTo>
                    <a:pt x="3799848" y="4826000"/>
                  </a:lnTo>
                  <a:lnTo>
                    <a:pt x="3845151" y="4800600"/>
                  </a:lnTo>
                  <a:lnTo>
                    <a:pt x="3890007" y="4787900"/>
                  </a:lnTo>
                  <a:lnTo>
                    <a:pt x="3934406" y="4762500"/>
                  </a:lnTo>
                  <a:lnTo>
                    <a:pt x="3978337" y="4749800"/>
                  </a:lnTo>
                  <a:lnTo>
                    <a:pt x="4064752" y="4699000"/>
                  </a:lnTo>
                  <a:lnTo>
                    <a:pt x="4149166" y="4648200"/>
                  </a:lnTo>
                  <a:lnTo>
                    <a:pt x="4231492" y="4597400"/>
                  </a:lnTo>
                  <a:lnTo>
                    <a:pt x="4311644" y="4546600"/>
                  </a:lnTo>
                  <a:lnTo>
                    <a:pt x="4389535" y="4495800"/>
                  </a:lnTo>
                  <a:lnTo>
                    <a:pt x="4427606" y="4457700"/>
                  </a:lnTo>
                  <a:lnTo>
                    <a:pt x="4465080" y="4432300"/>
                  </a:lnTo>
                  <a:lnTo>
                    <a:pt x="4501945" y="4406900"/>
                  </a:lnTo>
                  <a:lnTo>
                    <a:pt x="4538192" y="4368800"/>
                  </a:lnTo>
                  <a:lnTo>
                    <a:pt x="4573808" y="4343400"/>
                  </a:lnTo>
                  <a:lnTo>
                    <a:pt x="4608784" y="4305300"/>
                  </a:lnTo>
                  <a:lnTo>
                    <a:pt x="4643108" y="4267200"/>
                  </a:lnTo>
                  <a:lnTo>
                    <a:pt x="4678265" y="4229100"/>
                  </a:lnTo>
                  <a:lnTo>
                    <a:pt x="4712690" y="4203700"/>
                  </a:lnTo>
                  <a:lnTo>
                    <a:pt x="4746370" y="4165600"/>
                  </a:lnTo>
                  <a:lnTo>
                    <a:pt x="4779293" y="4127500"/>
                  </a:lnTo>
                  <a:lnTo>
                    <a:pt x="4811446" y="4089400"/>
                  </a:lnTo>
                  <a:lnTo>
                    <a:pt x="4842817" y="4038600"/>
                  </a:lnTo>
                  <a:lnTo>
                    <a:pt x="4873394" y="4000500"/>
                  </a:lnTo>
                  <a:lnTo>
                    <a:pt x="4903164" y="3962400"/>
                  </a:lnTo>
                  <a:lnTo>
                    <a:pt x="4932115" y="3924300"/>
                  </a:lnTo>
                  <a:lnTo>
                    <a:pt x="4960234" y="3886200"/>
                  </a:lnTo>
                  <a:lnTo>
                    <a:pt x="4987510" y="3835400"/>
                  </a:lnTo>
                  <a:lnTo>
                    <a:pt x="5013929" y="3797300"/>
                  </a:lnTo>
                  <a:lnTo>
                    <a:pt x="5039479" y="3746500"/>
                  </a:lnTo>
                  <a:lnTo>
                    <a:pt x="5064148" y="3708400"/>
                  </a:lnTo>
                  <a:lnTo>
                    <a:pt x="5087923" y="3657600"/>
                  </a:lnTo>
                  <a:lnTo>
                    <a:pt x="5110793" y="3619500"/>
                  </a:lnTo>
                  <a:lnTo>
                    <a:pt x="5132744" y="3568700"/>
                  </a:lnTo>
                  <a:lnTo>
                    <a:pt x="5153764" y="3530600"/>
                  </a:lnTo>
                  <a:lnTo>
                    <a:pt x="5173841" y="3479800"/>
                  </a:lnTo>
                  <a:lnTo>
                    <a:pt x="5192261" y="3429000"/>
                  </a:lnTo>
                  <a:lnTo>
                    <a:pt x="5209782" y="3390900"/>
                  </a:lnTo>
                  <a:lnTo>
                    <a:pt x="5226392" y="3340100"/>
                  </a:lnTo>
                  <a:lnTo>
                    <a:pt x="5242081" y="3289300"/>
                  </a:lnTo>
                  <a:lnTo>
                    <a:pt x="5256839" y="3251200"/>
                  </a:lnTo>
                  <a:lnTo>
                    <a:pt x="5270653" y="3200400"/>
                  </a:lnTo>
                  <a:lnTo>
                    <a:pt x="5283512" y="3149600"/>
                  </a:lnTo>
                  <a:lnTo>
                    <a:pt x="5295407" y="3098800"/>
                  </a:lnTo>
                  <a:lnTo>
                    <a:pt x="5306325" y="3048000"/>
                  </a:lnTo>
                  <a:lnTo>
                    <a:pt x="5316255" y="3009900"/>
                  </a:lnTo>
                  <a:lnTo>
                    <a:pt x="5325187" y="2959100"/>
                  </a:lnTo>
                  <a:lnTo>
                    <a:pt x="5333110" y="2908300"/>
                  </a:lnTo>
                  <a:lnTo>
                    <a:pt x="5340012" y="2857500"/>
                  </a:lnTo>
                  <a:lnTo>
                    <a:pt x="5345883" y="2806700"/>
                  </a:lnTo>
                  <a:lnTo>
                    <a:pt x="5350711" y="2755900"/>
                  </a:lnTo>
                  <a:lnTo>
                    <a:pt x="5354485" y="2705100"/>
                  </a:lnTo>
                  <a:lnTo>
                    <a:pt x="5357195" y="2654300"/>
                  </a:lnTo>
                  <a:lnTo>
                    <a:pt x="5358828" y="2603500"/>
                  </a:lnTo>
                  <a:lnTo>
                    <a:pt x="5359376" y="2552700"/>
                  </a:lnTo>
                  <a:lnTo>
                    <a:pt x="5359376" y="571500"/>
                  </a:lnTo>
                  <a:close/>
                </a:path>
                <a:path w="5359400" h="7556500">
                  <a:moveTo>
                    <a:pt x="5330485" y="0"/>
                  </a:moveTo>
                  <a:lnTo>
                    <a:pt x="0" y="0"/>
                  </a:lnTo>
                  <a:lnTo>
                    <a:pt x="0" y="444500"/>
                  </a:lnTo>
                  <a:lnTo>
                    <a:pt x="1691958" y="444500"/>
                  </a:lnTo>
                  <a:lnTo>
                    <a:pt x="1647038" y="469900"/>
                  </a:lnTo>
                  <a:lnTo>
                    <a:pt x="1559107" y="520700"/>
                  </a:lnTo>
                  <a:lnTo>
                    <a:pt x="1516123" y="558800"/>
                  </a:lnTo>
                  <a:lnTo>
                    <a:pt x="1473812" y="584200"/>
                  </a:lnTo>
                  <a:lnTo>
                    <a:pt x="1432188" y="622300"/>
                  </a:lnTo>
                  <a:lnTo>
                    <a:pt x="1391265" y="647700"/>
                  </a:lnTo>
                  <a:lnTo>
                    <a:pt x="1351057" y="685800"/>
                  </a:lnTo>
                  <a:lnTo>
                    <a:pt x="1311577" y="723900"/>
                  </a:lnTo>
                  <a:lnTo>
                    <a:pt x="1272840" y="749300"/>
                  </a:lnTo>
                  <a:lnTo>
                    <a:pt x="1234859" y="787400"/>
                  </a:lnTo>
                  <a:lnTo>
                    <a:pt x="1197649" y="825500"/>
                  </a:lnTo>
                  <a:lnTo>
                    <a:pt x="1162494" y="863600"/>
                  </a:lnTo>
                  <a:lnTo>
                    <a:pt x="1128071" y="901700"/>
                  </a:lnTo>
                  <a:lnTo>
                    <a:pt x="1094392" y="939800"/>
                  </a:lnTo>
                  <a:lnTo>
                    <a:pt x="1061471" y="977900"/>
                  </a:lnTo>
                  <a:lnTo>
                    <a:pt x="1029319" y="1016000"/>
                  </a:lnTo>
                  <a:lnTo>
                    <a:pt x="997948" y="1054100"/>
                  </a:lnTo>
                  <a:lnTo>
                    <a:pt x="967372" y="1092200"/>
                  </a:lnTo>
                  <a:lnTo>
                    <a:pt x="937602" y="1130300"/>
                  </a:lnTo>
                  <a:lnTo>
                    <a:pt x="908652" y="1168400"/>
                  </a:lnTo>
                  <a:lnTo>
                    <a:pt x="880532" y="1219200"/>
                  </a:lnTo>
                  <a:lnTo>
                    <a:pt x="853257" y="1257300"/>
                  </a:lnTo>
                  <a:lnTo>
                    <a:pt x="826838" y="1295400"/>
                  </a:lnTo>
                  <a:lnTo>
                    <a:pt x="801287" y="1346200"/>
                  </a:lnTo>
                  <a:lnTo>
                    <a:pt x="776617" y="1384300"/>
                  </a:lnTo>
                  <a:lnTo>
                    <a:pt x="752840" y="1435100"/>
                  </a:lnTo>
                  <a:lnTo>
                    <a:pt x="729970" y="1473200"/>
                  </a:lnTo>
                  <a:lnTo>
                    <a:pt x="708017" y="1524000"/>
                  </a:lnTo>
                  <a:lnTo>
                    <a:pt x="686995" y="1574800"/>
                  </a:lnTo>
                  <a:lnTo>
                    <a:pt x="666916" y="1612900"/>
                  </a:lnTo>
                  <a:lnTo>
                    <a:pt x="648496" y="1663700"/>
                  </a:lnTo>
                  <a:lnTo>
                    <a:pt x="630976" y="1714500"/>
                  </a:lnTo>
                  <a:lnTo>
                    <a:pt x="614366" y="1752600"/>
                  </a:lnTo>
                  <a:lnTo>
                    <a:pt x="598677" y="1803400"/>
                  </a:lnTo>
                  <a:lnTo>
                    <a:pt x="583921" y="1854200"/>
                  </a:lnTo>
                  <a:lnTo>
                    <a:pt x="570108" y="1892300"/>
                  </a:lnTo>
                  <a:lnTo>
                    <a:pt x="557249" y="1943100"/>
                  </a:lnTo>
                  <a:lnTo>
                    <a:pt x="545356" y="1993900"/>
                  </a:lnTo>
                  <a:lnTo>
                    <a:pt x="534439" y="2044700"/>
                  </a:lnTo>
                  <a:lnTo>
                    <a:pt x="524509" y="2095500"/>
                  </a:lnTo>
                  <a:lnTo>
                    <a:pt x="515578" y="2146300"/>
                  </a:lnTo>
                  <a:lnTo>
                    <a:pt x="507656" y="2197100"/>
                  </a:lnTo>
                  <a:lnTo>
                    <a:pt x="500755" y="2235200"/>
                  </a:lnTo>
                  <a:lnTo>
                    <a:pt x="494885" y="2286000"/>
                  </a:lnTo>
                  <a:lnTo>
                    <a:pt x="490058" y="2336800"/>
                  </a:lnTo>
                  <a:lnTo>
                    <a:pt x="486284" y="2387600"/>
                  </a:lnTo>
                  <a:lnTo>
                    <a:pt x="483575" y="2438400"/>
                  </a:lnTo>
                  <a:lnTo>
                    <a:pt x="481941" y="2501900"/>
                  </a:lnTo>
                  <a:lnTo>
                    <a:pt x="481394" y="2552700"/>
                  </a:lnTo>
                  <a:lnTo>
                    <a:pt x="481394" y="4521200"/>
                  </a:lnTo>
                  <a:lnTo>
                    <a:pt x="1288632" y="4521200"/>
                  </a:lnTo>
                  <a:lnTo>
                    <a:pt x="1328323" y="4483100"/>
                  </a:lnTo>
                  <a:lnTo>
                    <a:pt x="1366970" y="4445000"/>
                  </a:lnTo>
                  <a:lnTo>
                    <a:pt x="1404462" y="4406900"/>
                  </a:lnTo>
                  <a:lnTo>
                    <a:pt x="1440689" y="4381500"/>
                  </a:lnTo>
                  <a:lnTo>
                    <a:pt x="1443419" y="4381500"/>
                  </a:lnTo>
                  <a:lnTo>
                    <a:pt x="1446048" y="4368800"/>
                  </a:lnTo>
                  <a:lnTo>
                    <a:pt x="1448525" y="4368800"/>
                  </a:lnTo>
                  <a:lnTo>
                    <a:pt x="1489226" y="4330700"/>
                  </a:lnTo>
                  <a:lnTo>
                    <a:pt x="1528284" y="4292600"/>
                  </a:lnTo>
                  <a:lnTo>
                    <a:pt x="1565730" y="4267200"/>
                  </a:lnTo>
                  <a:lnTo>
                    <a:pt x="1601598" y="4229100"/>
                  </a:lnTo>
                  <a:lnTo>
                    <a:pt x="1624479" y="4203700"/>
                  </a:lnTo>
                  <a:lnTo>
                    <a:pt x="949148" y="4203700"/>
                  </a:lnTo>
                  <a:lnTo>
                    <a:pt x="949148" y="2552700"/>
                  </a:lnTo>
                  <a:lnTo>
                    <a:pt x="949855" y="2489200"/>
                  </a:lnTo>
                  <a:lnTo>
                    <a:pt x="951964" y="2438400"/>
                  </a:lnTo>
                  <a:lnTo>
                    <a:pt x="955457" y="2387600"/>
                  </a:lnTo>
                  <a:lnTo>
                    <a:pt x="960316" y="2336800"/>
                  </a:lnTo>
                  <a:lnTo>
                    <a:pt x="966522" y="2286000"/>
                  </a:lnTo>
                  <a:lnTo>
                    <a:pt x="974058" y="2235200"/>
                  </a:lnTo>
                  <a:lnTo>
                    <a:pt x="982906" y="2184400"/>
                  </a:lnTo>
                  <a:lnTo>
                    <a:pt x="993048" y="2133600"/>
                  </a:lnTo>
                  <a:lnTo>
                    <a:pt x="1004465" y="2082800"/>
                  </a:lnTo>
                  <a:lnTo>
                    <a:pt x="1017139" y="2032000"/>
                  </a:lnTo>
                  <a:lnTo>
                    <a:pt x="1031053" y="1981200"/>
                  </a:lnTo>
                  <a:lnTo>
                    <a:pt x="1046188" y="1943100"/>
                  </a:lnTo>
                  <a:lnTo>
                    <a:pt x="1062527" y="1892300"/>
                  </a:lnTo>
                  <a:lnTo>
                    <a:pt x="1080051" y="1841500"/>
                  </a:lnTo>
                  <a:lnTo>
                    <a:pt x="1098741" y="1790700"/>
                  </a:lnTo>
                  <a:lnTo>
                    <a:pt x="1119396" y="1752600"/>
                  </a:lnTo>
                  <a:lnTo>
                    <a:pt x="1141281" y="1701800"/>
                  </a:lnTo>
                  <a:lnTo>
                    <a:pt x="1164375" y="1651000"/>
                  </a:lnTo>
                  <a:lnTo>
                    <a:pt x="1188658" y="1612900"/>
                  </a:lnTo>
                  <a:lnTo>
                    <a:pt x="1214109" y="1562100"/>
                  </a:lnTo>
                  <a:lnTo>
                    <a:pt x="1240708" y="1524000"/>
                  </a:lnTo>
                  <a:lnTo>
                    <a:pt x="1268434" y="1473200"/>
                  </a:lnTo>
                  <a:lnTo>
                    <a:pt x="1297267" y="1435100"/>
                  </a:lnTo>
                  <a:lnTo>
                    <a:pt x="1327187" y="1397000"/>
                  </a:lnTo>
                  <a:lnTo>
                    <a:pt x="1358172" y="1346200"/>
                  </a:lnTo>
                  <a:lnTo>
                    <a:pt x="1390203" y="1308100"/>
                  </a:lnTo>
                  <a:lnTo>
                    <a:pt x="1423259" y="1270000"/>
                  </a:lnTo>
                  <a:lnTo>
                    <a:pt x="1457319" y="1231900"/>
                  </a:lnTo>
                  <a:lnTo>
                    <a:pt x="1492363" y="1193800"/>
                  </a:lnTo>
                  <a:lnTo>
                    <a:pt x="1528370" y="1155700"/>
                  </a:lnTo>
                  <a:lnTo>
                    <a:pt x="1565315" y="1117600"/>
                  </a:lnTo>
                  <a:lnTo>
                    <a:pt x="1603171" y="1079500"/>
                  </a:lnTo>
                  <a:lnTo>
                    <a:pt x="1641919" y="1054100"/>
                  </a:lnTo>
                  <a:lnTo>
                    <a:pt x="1681537" y="1016000"/>
                  </a:lnTo>
                  <a:lnTo>
                    <a:pt x="1722006" y="990600"/>
                  </a:lnTo>
                  <a:lnTo>
                    <a:pt x="1763305" y="952500"/>
                  </a:lnTo>
                  <a:lnTo>
                    <a:pt x="1805412" y="927100"/>
                  </a:lnTo>
                  <a:lnTo>
                    <a:pt x="1848308" y="901700"/>
                  </a:lnTo>
                  <a:lnTo>
                    <a:pt x="1891972" y="863600"/>
                  </a:lnTo>
                  <a:lnTo>
                    <a:pt x="1981521" y="812800"/>
                  </a:lnTo>
                  <a:lnTo>
                    <a:pt x="2027366" y="787400"/>
                  </a:lnTo>
                  <a:lnTo>
                    <a:pt x="2073896" y="774700"/>
                  </a:lnTo>
                  <a:lnTo>
                    <a:pt x="2168932" y="723900"/>
                  </a:lnTo>
                  <a:lnTo>
                    <a:pt x="2215544" y="711200"/>
                  </a:lnTo>
                  <a:lnTo>
                    <a:pt x="2262731" y="685800"/>
                  </a:lnTo>
                  <a:lnTo>
                    <a:pt x="2607664" y="596900"/>
                  </a:lnTo>
                  <a:lnTo>
                    <a:pt x="2658811" y="596900"/>
                  </a:lnTo>
                  <a:lnTo>
                    <a:pt x="2710371" y="584200"/>
                  </a:lnTo>
                  <a:lnTo>
                    <a:pt x="2814657" y="584200"/>
                  </a:lnTo>
                  <a:lnTo>
                    <a:pt x="2867348" y="571500"/>
                  </a:lnTo>
                  <a:lnTo>
                    <a:pt x="5359376" y="571500"/>
                  </a:lnTo>
                  <a:lnTo>
                    <a:pt x="5359376" y="76200"/>
                  </a:lnTo>
                  <a:lnTo>
                    <a:pt x="5351498" y="38100"/>
                  </a:lnTo>
                  <a:lnTo>
                    <a:pt x="5330485" y="0"/>
                  </a:lnTo>
                  <a:close/>
                </a:path>
                <a:path w="5359400" h="7556500">
                  <a:moveTo>
                    <a:pt x="4128621" y="1282700"/>
                  </a:moveTo>
                  <a:lnTo>
                    <a:pt x="2771282" y="1282700"/>
                  </a:lnTo>
                  <a:lnTo>
                    <a:pt x="2673364" y="1308100"/>
                  </a:lnTo>
                  <a:lnTo>
                    <a:pt x="2625119" y="1308100"/>
                  </a:lnTo>
                  <a:lnTo>
                    <a:pt x="2577140" y="1320800"/>
                  </a:lnTo>
                  <a:lnTo>
                    <a:pt x="2529487" y="1346200"/>
                  </a:lnTo>
                  <a:lnTo>
                    <a:pt x="2435404" y="1371600"/>
                  </a:lnTo>
                  <a:lnTo>
                    <a:pt x="2389356" y="1397000"/>
                  </a:lnTo>
                  <a:lnTo>
                    <a:pt x="2344262" y="1422400"/>
                  </a:lnTo>
                  <a:lnTo>
                    <a:pt x="2300185" y="1435100"/>
                  </a:lnTo>
                  <a:lnTo>
                    <a:pt x="2257186" y="1460500"/>
                  </a:lnTo>
                  <a:lnTo>
                    <a:pt x="2214868" y="1498600"/>
                  </a:lnTo>
                  <a:lnTo>
                    <a:pt x="2174166" y="1524000"/>
                  </a:lnTo>
                  <a:lnTo>
                    <a:pt x="2134574" y="1549400"/>
                  </a:lnTo>
                  <a:lnTo>
                    <a:pt x="2096151" y="1587500"/>
                  </a:lnTo>
                  <a:lnTo>
                    <a:pt x="2058952" y="1612900"/>
                  </a:lnTo>
                  <a:lnTo>
                    <a:pt x="2022628" y="1651000"/>
                  </a:lnTo>
                  <a:lnTo>
                    <a:pt x="1988760" y="1689100"/>
                  </a:lnTo>
                  <a:lnTo>
                    <a:pt x="1956346" y="1727200"/>
                  </a:lnTo>
                  <a:lnTo>
                    <a:pt x="1925409" y="1765300"/>
                  </a:lnTo>
                  <a:lnTo>
                    <a:pt x="1895976" y="1803400"/>
                  </a:lnTo>
                  <a:lnTo>
                    <a:pt x="1868069" y="1841500"/>
                  </a:lnTo>
                  <a:lnTo>
                    <a:pt x="1865123" y="1841500"/>
                  </a:lnTo>
                  <a:lnTo>
                    <a:pt x="1838384" y="1879600"/>
                  </a:lnTo>
                  <a:lnTo>
                    <a:pt x="1813263" y="1930400"/>
                  </a:lnTo>
                  <a:lnTo>
                    <a:pt x="1789785" y="1968500"/>
                  </a:lnTo>
                  <a:lnTo>
                    <a:pt x="1767976" y="2019300"/>
                  </a:lnTo>
                  <a:lnTo>
                    <a:pt x="1747864" y="2057400"/>
                  </a:lnTo>
                  <a:lnTo>
                    <a:pt x="1729512" y="2108200"/>
                  </a:lnTo>
                  <a:lnTo>
                    <a:pt x="1713047" y="2159000"/>
                  </a:lnTo>
                  <a:lnTo>
                    <a:pt x="1698495" y="2209800"/>
                  </a:lnTo>
                  <a:lnTo>
                    <a:pt x="1685886" y="2247900"/>
                  </a:lnTo>
                  <a:lnTo>
                    <a:pt x="1675245" y="2298700"/>
                  </a:lnTo>
                  <a:lnTo>
                    <a:pt x="1666492" y="2349500"/>
                  </a:lnTo>
                  <a:lnTo>
                    <a:pt x="1659647" y="2400300"/>
                  </a:lnTo>
                  <a:lnTo>
                    <a:pt x="1654731" y="2451100"/>
                  </a:lnTo>
                  <a:lnTo>
                    <a:pt x="1651765" y="2501900"/>
                  </a:lnTo>
                  <a:lnTo>
                    <a:pt x="1650772" y="2552700"/>
                  </a:lnTo>
                  <a:lnTo>
                    <a:pt x="1650587" y="2628900"/>
                  </a:lnTo>
                  <a:lnTo>
                    <a:pt x="1649999" y="2717800"/>
                  </a:lnTo>
                  <a:lnTo>
                    <a:pt x="1648962" y="2794000"/>
                  </a:lnTo>
                  <a:lnTo>
                    <a:pt x="1647427" y="2870200"/>
                  </a:lnTo>
                  <a:lnTo>
                    <a:pt x="1645347" y="2933700"/>
                  </a:lnTo>
                  <a:lnTo>
                    <a:pt x="1642674" y="2997200"/>
                  </a:lnTo>
                  <a:lnTo>
                    <a:pt x="1639362" y="3060700"/>
                  </a:lnTo>
                  <a:lnTo>
                    <a:pt x="1635361" y="3111500"/>
                  </a:lnTo>
                  <a:lnTo>
                    <a:pt x="1630626" y="3175000"/>
                  </a:lnTo>
                  <a:lnTo>
                    <a:pt x="1625107" y="3225800"/>
                  </a:lnTo>
                  <a:lnTo>
                    <a:pt x="1618758" y="3263900"/>
                  </a:lnTo>
                  <a:lnTo>
                    <a:pt x="1611532" y="3314700"/>
                  </a:lnTo>
                  <a:lnTo>
                    <a:pt x="1603379" y="3352800"/>
                  </a:lnTo>
                  <a:lnTo>
                    <a:pt x="1594254" y="3403600"/>
                  </a:lnTo>
                  <a:lnTo>
                    <a:pt x="1584108" y="3441700"/>
                  </a:lnTo>
                  <a:lnTo>
                    <a:pt x="1572894" y="3467100"/>
                  </a:lnTo>
                  <a:lnTo>
                    <a:pt x="1560564" y="3505200"/>
                  </a:lnTo>
                  <a:lnTo>
                    <a:pt x="1547071" y="3543300"/>
                  </a:lnTo>
                  <a:lnTo>
                    <a:pt x="1532367" y="3568700"/>
                  </a:lnTo>
                  <a:lnTo>
                    <a:pt x="1516405" y="3606800"/>
                  </a:lnTo>
                  <a:lnTo>
                    <a:pt x="1499136" y="3632200"/>
                  </a:lnTo>
                  <a:lnTo>
                    <a:pt x="1480514" y="3657600"/>
                  </a:lnTo>
                  <a:lnTo>
                    <a:pt x="1460491" y="3695700"/>
                  </a:lnTo>
                  <a:lnTo>
                    <a:pt x="1439019" y="3721100"/>
                  </a:lnTo>
                  <a:lnTo>
                    <a:pt x="1416051" y="3746500"/>
                  </a:lnTo>
                  <a:lnTo>
                    <a:pt x="1391540" y="3771900"/>
                  </a:lnTo>
                  <a:lnTo>
                    <a:pt x="1365437" y="3810000"/>
                  </a:lnTo>
                  <a:lnTo>
                    <a:pt x="1337695" y="3835400"/>
                  </a:lnTo>
                  <a:lnTo>
                    <a:pt x="1308266" y="3860800"/>
                  </a:lnTo>
                  <a:lnTo>
                    <a:pt x="1277103" y="3898900"/>
                  </a:lnTo>
                  <a:lnTo>
                    <a:pt x="1244159" y="3924300"/>
                  </a:lnTo>
                  <a:lnTo>
                    <a:pt x="1209386" y="3962400"/>
                  </a:lnTo>
                  <a:lnTo>
                    <a:pt x="1172736" y="3987800"/>
                  </a:lnTo>
                  <a:lnTo>
                    <a:pt x="1134162" y="4025900"/>
                  </a:lnTo>
                  <a:lnTo>
                    <a:pt x="1128777" y="4025900"/>
                  </a:lnTo>
                  <a:lnTo>
                    <a:pt x="1126224" y="4038600"/>
                  </a:lnTo>
                  <a:lnTo>
                    <a:pt x="1092954" y="4064000"/>
                  </a:lnTo>
                  <a:lnTo>
                    <a:pt x="1058572" y="4102100"/>
                  </a:lnTo>
                  <a:lnTo>
                    <a:pt x="1023126" y="4127500"/>
                  </a:lnTo>
                  <a:lnTo>
                    <a:pt x="986644" y="4165600"/>
                  </a:lnTo>
                  <a:lnTo>
                    <a:pt x="949148" y="4203700"/>
                  </a:lnTo>
                  <a:lnTo>
                    <a:pt x="1624479" y="4203700"/>
                  </a:lnTo>
                  <a:lnTo>
                    <a:pt x="1635920" y="4191000"/>
                  </a:lnTo>
                  <a:lnTo>
                    <a:pt x="1668729" y="4165600"/>
                  </a:lnTo>
                  <a:lnTo>
                    <a:pt x="1700058" y="4140200"/>
                  </a:lnTo>
                  <a:lnTo>
                    <a:pt x="1729940" y="4102100"/>
                  </a:lnTo>
                  <a:lnTo>
                    <a:pt x="1758406" y="4076700"/>
                  </a:lnTo>
                  <a:lnTo>
                    <a:pt x="1785491" y="4051300"/>
                  </a:lnTo>
                  <a:lnTo>
                    <a:pt x="1811227" y="4013200"/>
                  </a:lnTo>
                  <a:lnTo>
                    <a:pt x="1835646" y="3987800"/>
                  </a:lnTo>
                  <a:lnTo>
                    <a:pt x="1858781" y="3962400"/>
                  </a:lnTo>
                  <a:lnTo>
                    <a:pt x="1880665" y="3924300"/>
                  </a:lnTo>
                  <a:lnTo>
                    <a:pt x="1901332" y="3898900"/>
                  </a:lnTo>
                  <a:lnTo>
                    <a:pt x="1920812" y="3873500"/>
                  </a:lnTo>
                  <a:lnTo>
                    <a:pt x="1939141" y="3835400"/>
                  </a:lnTo>
                  <a:lnTo>
                    <a:pt x="1956349" y="3810000"/>
                  </a:lnTo>
                  <a:lnTo>
                    <a:pt x="1972470" y="3771900"/>
                  </a:lnTo>
                  <a:lnTo>
                    <a:pt x="1987536" y="3746500"/>
                  </a:lnTo>
                  <a:lnTo>
                    <a:pt x="2001581" y="3708400"/>
                  </a:lnTo>
                  <a:lnTo>
                    <a:pt x="2014637" y="3670300"/>
                  </a:lnTo>
                  <a:lnTo>
                    <a:pt x="2026737" y="3644900"/>
                  </a:lnTo>
                  <a:lnTo>
                    <a:pt x="2037914" y="3606800"/>
                  </a:lnTo>
                  <a:lnTo>
                    <a:pt x="2048199" y="3568700"/>
                  </a:lnTo>
                  <a:lnTo>
                    <a:pt x="2057627" y="3517900"/>
                  </a:lnTo>
                  <a:lnTo>
                    <a:pt x="2066230" y="3479800"/>
                  </a:lnTo>
                  <a:lnTo>
                    <a:pt x="2074040" y="3441700"/>
                  </a:lnTo>
                  <a:lnTo>
                    <a:pt x="2081091" y="3390900"/>
                  </a:lnTo>
                  <a:lnTo>
                    <a:pt x="2087415" y="3340100"/>
                  </a:lnTo>
                  <a:lnTo>
                    <a:pt x="2093045" y="3289300"/>
                  </a:lnTo>
                  <a:lnTo>
                    <a:pt x="2098013" y="3238500"/>
                  </a:lnTo>
                  <a:lnTo>
                    <a:pt x="2102353" y="3187700"/>
                  </a:lnTo>
                  <a:lnTo>
                    <a:pt x="2106096" y="3124200"/>
                  </a:lnTo>
                  <a:lnTo>
                    <a:pt x="2109277" y="3060700"/>
                  </a:lnTo>
                  <a:lnTo>
                    <a:pt x="2111927" y="2997200"/>
                  </a:lnTo>
                  <a:lnTo>
                    <a:pt x="2114080" y="2933700"/>
                  </a:lnTo>
                  <a:lnTo>
                    <a:pt x="2115768" y="2857500"/>
                  </a:lnTo>
                  <a:lnTo>
                    <a:pt x="2117024" y="2794000"/>
                  </a:lnTo>
                  <a:lnTo>
                    <a:pt x="2117880" y="2717800"/>
                  </a:lnTo>
                  <a:lnTo>
                    <a:pt x="2118370" y="2628900"/>
                  </a:lnTo>
                  <a:lnTo>
                    <a:pt x="2118526" y="2552700"/>
                  </a:lnTo>
                  <a:lnTo>
                    <a:pt x="2119496" y="2501900"/>
                  </a:lnTo>
                  <a:lnTo>
                    <a:pt x="2122387" y="2463800"/>
                  </a:lnTo>
                  <a:lnTo>
                    <a:pt x="2127174" y="2425700"/>
                  </a:lnTo>
                  <a:lnTo>
                    <a:pt x="2133830" y="2387600"/>
                  </a:lnTo>
                  <a:lnTo>
                    <a:pt x="2142488" y="2349500"/>
                  </a:lnTo>
                  <a:lnTo>
                    <a:pt x="2152935" y="2311400"/>
                  </a:lnTo>
                  <a:lnTo>
                    <a:pt x="2165142" y="2273300"/>
                  </a:lnTo>
                  <a:lnTo>
                    <a:pt x="2179080" y="2235200"/>
                  </a:lnTo>
                  <a:lnTo>
                    <a:pt x="2194838" y="2209800"/>
                  </a:lnTo>
                  <a:lnTo>
                    <a:pt x="2212408" y="2171700"/>
                  </a:lnTo>
                  <a:lnTo>
                    <a:pt x="2231754" y="2133600"/>
                  </a:lnTo>
                  <a:lnTo>
                    <a:pt x="2252841" y="2108200"/>
                  </a:lnTo>
                  <a:lnTo>
                    <a:pt x="2275340" y="2070100"/>
                  </a:lnTo>
                  <a:lnTo>
                    <a:pt x="2299549" y="2044700"/>
                  </a:lnTo>
                  <a:lnTo>
                    <a:pt x="2325429" y="2006600"/>
                  </a:lnTo>
                  <a:lnTo>
                    <a:pt x="2352943" y="1981200"/>
                  </a:lnTo>
                  <a:lnTo>
                    <a:pt x="2382261" y="1955800"/>
                  </a:lnTo>
                  <a:lnTo>
                    <a:pt x="2412223" y="1930400"/>
                  </a:lnTo>
                  <a:lnTo>
                    <a:pt x="2443171" y="1905000"/>
                  </a:lnTo>
                  <a:lnTo>
                    <a:pt x="2475040" y="1879600"/>
                  </a:lnTo>
                  <a:lnTo>
                    <a:pt x="2508252" y="1854200"/>
                  </a:lnTo>
                  <a:lnTo>
                    <a:pt x="2577126" y="1828800"/>
                  </a:lnTo>
                  <a:lnTo>
                    <a:pt x="2612645" y="1803400"/>
                  </a:lnTo>
                  <a:lnTo>
                    <a:pt x="2686005" y="1778000"/>
                  </a:lnTo>
                  <a:lnTo>
                    <a:pt x="2724046" y="1765300"/>
                  </a:lnTo>
                  <a:lnTo>
                    <a:pt x="2762899" y="1765300"/>
                  </a:lnTo>
                  <a:lnTo>
                    <a:pt x="2801516" y="1752600"/>
                  </a:lnTo>
                  <a:lnTo>
                    <a:pt x="2880326" y="1752600"/>
                  </a:lnTo>
                  <a:lnTo>
                    <a:pt x="2920379" y="1739900"/>
                  </a:lnTo>
                  <a:lnTo>
                    <a:pt x="4189998" y="1739900"/>
                  </a:lnTo>
                  <a:lnTo>
                    <a:pt x="4189998" y="1384300"/>
                  </a:lnTo>
                  <a:lnTo>
                    <a:pt x="4189604" y="1384300"/>
                  </a:lnTo>
                  <a:lnTo>
                    <a:pt x="4181757" y="1333500"/>
                  </a:lnTo>
                  <a:lnTo>
                    <a:pt x="4160359" y="1308100"/>
                  </a:lnTo>
                  <a:lnTo>
                    <a:pt x="4128621" y="1282700"/>
                  </a:lnTo>
                  <a:close/>
                </a:path>
                <a:path w="5359400" h="7556500">
                  <a:moveTo>
                    <a:pt x="4189426" y="2552700"/>
                  </a:moveTo>
                  <a:lnTo>
                    <a:pt x="3722688" y="2552700"/>
                  </a:lnTo>
                  <a:lnTo>
                    <a:pt x="3721382" y="2590800"/>
                  </a:lnTo>
                  <a:lnTo>
                    <a:pt x="3718372" y="2628900"/>
                  </a:lnTo>
                  <a:lnTo>
                    <a:pt x="3713678" y="2667000"/>
                  </a:lnTo>
                  <a:lnTo>
                    <a:pt x="3707321" y="2705100"/>
                  </a:lnTo>
                  <a:lnTo>
                    <a:pt x="3698542" y="2743200"/>
                  </a:lnTo>
                  <a:lnTo>
                    <a:pt x="3687994" y="2781300"/>
                  </a:lnTo>
                  <a:lnTo>
                    <a:pt x="3675705" y="2819400"/>
                  </a:lnTo>
                  <a:lnTo>
                    <a:pt x="3661703" y="2857500"/>
                  </a:lnTo>
                  <a:lnTo>
                    <a:pt x="3645940" y="2895600"/>
                  </a:lnTo>
                  <a:lnTo>
                    <a:pt x="3628369" y="2921000"/>
                  </a:lnTo>
                  <a:lnTo>
                    <a:pt x="3609021" y="2959100"/>
                  </a:lnTo>
                  <a:lnTo>
                    <a:pt x="3587929" y="2997200"/>
                  </a:lnTo>
                  <a:lnTo>
                    <a:pt x="3565432" y="3022600"/>
                  </a:lnTo>
                  <a:lnTo>
                    <a:pt x="3541226" y="3060700"/>
                  </a:lnTo>
                  <a:lnTo>
                    <a:pt x="3515346" y="3086100"/>
                  </a:lnTo>
                  <a:lnTo>
                    <a:pt x="3487434" y="3111500"/>
                  </a:lnTo>
                  <a:lnTo>
                    <a:pt x="3458513" y="3136900"/>
                  </a:lnTo>
                  <a:lnTo>
                    <a:pt x="3428544" y="3175000"/>
                  </a:lnTo>
                  <a:lnTo>
                    <a:pt x="3397594" y="3187700"/>
                  </a:lnTo>
                  <a:lnTo>
                    <a:pt x="3365730" y="3213100"/>
                  </a:lnTo>
                  <a:lnTo>
                    <a:pt x="3332518" y="3238500"/>
                  </a:lnTo>
                  <a:lnTo>
                    <a:pt x="3298466" y="3251200"/>
                  </a:lnTo>
                  <a:lnTo>
                    <a:pt x="3263644" y="3276600"/>
                  </a:lnTo>
                  <a:lnTo>
                    <a:pt x="3228125" y="3289300"/>
                  </a:lnTo>
                  <a:lnTo>
                    <a:pt x="3154349" y="3314700"/>
                  </a:lnTo>
                  <a:lnTo>
                    <a:pt x="3076868" y="3340100"/>
                  </a:lnTo>
                  <a:lnTo>
                    <a:pt x="3004003" y="3340100"/>
                  </a:lnTo>
                  <a:lnTo>
                    <a:pt x="2967088" y="3352800"/>
                  </a:lnTo>
                  <a:lnTo>
                    <a:pt x="2693568" y="3352800"/>
                  </a:lnTo>
                  <a:lnTo>
                    <a:pt x="2661710" y="3378200"/>
                  </a:lnTo>
                  <a:lnTo>
                    <a:pt x="2640231" y="3416300"/>
                  </a:lnTo>
                  <a:lnTo>
                    <a:pt x="2632355" y="3454400"/>
                  </a:lnTo>
                  <a:lnTo>
                    <a:pt x="2632355" y="3721100"/>
                  </a:lnTo>
                  <a:lnTo>
                    <a:pt x="2640231" y="3759200"/>
                  </a:lnTo>
                  <a:lnTo>
                    <a:pt x="2661710" y="3784600"/>
                  </a:lnTo>
                  <a:lnTo>
                    <a:pt x="2693568" y="3810000"/>
                  </a:lnTo>
                  <a:lnTo>
                    <a:pt x="2732584" y="3822700"/>
                  </a:lnTo>
                  <a:lnTo>
                    <a:pt x="2931047" y="3822700"/>
                  </a:lnTo>
                  <a:lnTo>
                    <a:pt x="2978860" y="3810000"/>
                  </a:lnTo>
                  <a:lnTo>
                    <a:pt x="3073831" y="3810000"/>
                  </a:lnTo>
                  <a:lnTo>
                    <a:pt x="3120893" y="3797300"/>
                  </a:lnTo>
                  <a:lnTo>
                    <a:pt x="3167610" y="3797300"/>
                  </a:lnTo>
                  <a:lnTo>
                    <a:pt x="3311754" y="3759200"/>
                  </a:lnTo>
                  <a:lnTo>
                    <a:pt x="3358844" y="3733800"/>
                  </a:lnTo>
                  <a:lnTo>
                    <a:pt x="3405354" y="3721100"/>
                  </a:lnTo>
                  <a:lnTo>
                    <a:pt x="3450343" y="3695700"/>
                  </a:lnTo>
                  <a:lnTo>
                    <a:pt x="3494522" y="3683000"/>
                  </a:lnTo>
                  <a:lnTo>
                    <a:pt x="3537839" y="3657600"/>
                  </a:lnTo>
                  <a:lnTo>
                    <a:pt x="3580244" y="3632200"/>
                  </a:lnTo>
                  <a:lnTo>
                    <a:pt x="3621685" y="3606800"/>
                  </a:lnTo>
                  <a:lnTo>
                    <a:pt x="3625508" y="3606800"/>
                  </a:lnTo>
                  <a:lnTo>
                    <a:pt x="3666232" y="3568700"/>
                  </a:lnTo>
                  <a:lnTo>
                    <a:pt x="3705873" y="3543300"/>
                  </a:lnTo>
                  <a:lnTo>
                    <a:pt x="3744375" y="3517900"/>
                  </a:lnTo>
                  <a:lnTo>
                    <a:pt x="3781681" y="3479800"/>
                  </a:lnTo>
                  <a:lnTo>
                    <a:pt x="3817735" y="3441700"/>
                  </a:lnTo>
                  <a:lnTo>
                    <a:pt x="3852785" y="3403600"/>
                  </a:lnTo>
                  <a:lnTo>
                    <a:pt x="3885877" y="3378200"/>
                  </a:lnTo>
                  <a:lnTo>
                    <a:pt x="3917388" y="3327400"/>
                  </a:lnTo>
                  <a:lnTo>
                    <a:pt x="3947291" y="3289300"/>
                  </a:lnTo>
                  <a:lnTo>
                    <a:pt x="3975558" y="3251200"/>
                  </a:lnTo>
                  <a:lnTo>
                    <a:pt x="4002439" y="3213100"/>
                  </a:lnTo>
                  <a:lnTo>
                    <a:pt x="4027639" y="3162300"/>
                  </a:lnTo>
                  <a:lnTo>
                    <a:pt x="4051134" y="3124200"/>
                  </a:lnTo>
                  <a:lnTo>
                    <a:pt x="4072902" y="3073400"/>
                  </a:lnTo>
                  <a:lnTo>
                    <a:pt x="4092919" y="3035300"/>
                  </a:lnTo>
                  <a:lnTo>
                    <a:pt x="4111120" y="2984500"/>
                  </a:lnTo>
                  <a:lnTo>
                    <a:pt x="4127469" y="2933700"/>
                  </a:lnTo>
                  <a:lnTo>
                    <a:pt x="4141938" y="2895600"/>
                  </a:lnTo>
                  <a:lnTo>
                    <a:pt x="4154501" y="2844800"/>
                  </a:lnTo>
                  <a:lnTo>
                    <a:pt x="4165131" y="2794000"/>
                  </a:lnTo>
                  <a:lnTo>
                    <a:pt x="4173509" y="2743200"/>
                  </a:lnTo>
                  <a:lnTo>
                    <a:pt x="4180144" y="2705100"/>
                  </a:lnTo>
                  <a:lnTo>
                    <a:pt x="4185020" y="2654300"/>
                  </a:lnTo>
                  <a:lnTo>
                    <a:pt x="4188120" y="2603500"/>
                  </a:lnTo>
                  <a:lnTo>
                    <a:pt x="4189426" y="2552700"/>
                  </a:lnTo>
                  <a:close/>
                </a:path>
                <a:path w="5359400" h="7556500">
                  <a:moveTo>
                    <a:pt x="4189998" y="1739900"/>
                  </a:moveTo>
                  <a:lnTo>
                    <a:pt x="3722244" y="1739900"/>
                  </a:lnTo>
                  <a:lnTo>
                    <a:pt x="3722244" y="2552700"/>
                  </a:lnTo>
                  <a:lnTo>
                    <a:pt x="4189998" y="2552700"/>
                  </a:lnTo>
                  <a:lnTo>
                    <a:pt x="4189998" y="1739900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122" y="333687"/>
              <a:ext cx="4444181" cy="72263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784266"/>
              <a:ext cx="10691812" cy="47757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415624" y="1514202"/>
              <a:ext cx="3234055" cy="937894"/>
            </a:xfrm>
            <a:custGeom>
              <a:avLst/>
              <a:gdLst/>
              <a:ahLst/>
              <a:cxnLst/>
              <a:rect l="l" t="t" r="r" b="b"/>
              <a:pathLst>
                <a:path w="3234054" h="937895">
                  <a:moveTo>
                    <a:pt x="311848" y="178066"/>
                  </a:moveTo>
                  <a:lnTo>
                    <a:pt x="306578" y="124434"/>
                  </a:lnTo>
                  <a:lnTo>
                    <a:pt x="291553" y="80137"/>
                  </a:lnTo>
                  <a:lnTo>
                    <a:pt x="267931" y="45351"/>
                  </a:lnTo>
                  <a:lnTo>
                    <a:pt x="236829" y="20281"/>
                  </a:lnTo>
                  <a:lnTo>
                    <a:pt x="233400" y="18897"/>
                  </a:lnTo>
                  <a:lnTo>
                    <a:pt x="233400" y="179997"/>
                  </a:lnTo>
                  <a:lnTo>
                    <a:pt x="227444" y="232803"/>
                  </a:lnTo>
                  <a:lnTo>
                    <a:pt x="211074" y="268300"/>
                  </a:lnTo>
                  <a:lnTo>
                    <a:pt x="186499" y="288264"/>
                  </a:lnTo>
                  <a:lnTo>
                    <a:pt x="155917" y="294525"/>
                  </a:lnTo>
                  <a:lnTo>
                    <a:pt x="125336" y="288264"/>
                  </a:lnTo>
                  <a:lnTo>
                    <a:pt x="100749" y="268300"/>
                  </a:lnTo>
                  <a:lnTo>
                    <a:pt x="84378" y="232803"/>
                  </a:lnTo>
                  <a:lnTo>
                    <a:pt x="78435" y="179997"/>
                  </a:lnTo>
                  <a:lnTo>
                    <a:pt x="84378" y="127177"/>
                  </a:lnTo>
                  <a:lnTo>
                    <a:pt x="100749" y="91681"/>
                  </a:lnTo>
                  <a:lnTo>
                    <a:pt x="125336" y="71704"/>
                  </a:lnTo>
                  <a:lnTo>
                    <a:pt x="155917" y="65455"/>
                  </a:lnTo>
                  <a:lnTo>
                    <a:pt x="186499" y="71704"/>
                  </a:lnTo>
                  <a:lnTo>
                    <a:pt x="211074" y="91681"/>
                  </a:lnTo>
                  <a:lnTo>
                    <a:pt x="227444" y="127177"/>
                  </a:lnTo>
                  <a:lnTo>
                    <a:pt x="233400" y="179997"/>
                  </a:lnTo>
                  <a:lnTo>
                    <a:pt x="233400" y="18897"/>
                  </a:lnTo>
                  <a:lnTo>
                    <a:pt x="199440" y="5092"/>
                  </a:lnTo>
                  <a:lnTo>
                    <a:pt x="156883" y="0"/>
                  </a:lnTo>
                  <a:lnTo>
                    <a:pt x="113842" y="5168"/>
                  </a:lnTo>
                  <a:lnTo>
                    <a:pt x="75996" y="20561"/>
                  </a:lnTo>
                  <a:lnTo>
                    <a:pt x="44513" y="45961"/>
                  </a:lnTo>
                  <a:lnTo>
                    <a:pt x="20561" y="81127"/>
                  </a:lnTo>
                  <a:lnTo>
                    <a:pt x="5334" y="125882"/>
                  </a:lnTo>
                  <a:lnTo>
                    <a:pt x="0" y="179997"/>
                  </a:lnTo>
                  <a:lnTo>
                    <a:pt x="5257" y="233616"/>
                  </a:lnTo>
                  <a:lnTo>
                    <a:pt x="20281" y="277914"/>
                  </a:lnTo>
                  <a:lnTo>
                    <a:pt x="43903" y="312686"/>
                  </a:lnTo>
                  <a:lnTo>
                    <a:pt x="74993" y="337769"/>
                  </a:lnTo>
                  <a:lnTo>
                    <a:pt x="112395" y="352945"/>
                  </a:lnTo>
                  <a:lnTo>
                    <a:pt x="154965" y="358051"/>
                  </a:lnTo>
                  <a:lnTo>
                    <a:pt x="197993" y="352869"/>
                  </a:lnTo>
                  <a:lnTo>
                    <a:pt x="235839" y="337477"/>
                  </a:lnTo>
                  <a:lnTo>
                    <a:pt x="267335" y="312089"/>
                  </a:lnTo>
                  <a:lnTo>
                    <a:pt x="279285" y="294525"/>
                  </a:lnTo>
                  <a:lnTo>
                    <a:pt x="291274" y="276910"/>
                  </a:lnTo>
                  <a:lnTo>
                    <a:pt x="306501" y="232168"/>
                  </a:lnTo>
                  <a:lnTo>
                    <a:pt x="311848" y="178066"/>
                  </a:lnTo>
                  <a:close/>
                </a:path>
                <a:path w="3234054" h="937895">
                  <a:moveTo>
                    <a:pt x="605891" y="329171"/>
                  </a:moveTo>
                  <a:lnTo>
                    <a:pt x="587603" y="268058"/>
                  </a:lnTo>
                  <a:lnTo>
                    <a:pt x="569722" y="279374"/>
                  </a:lnTo>
                  <a:lnTo>
                    <a:pt x="551751" y="287845"/>
                  </a:lnTo>
                  <a:lnTo>
                    <a:pt x="533057" y="293166"/>
                  </a:lnTo>
                  <a:lnTo>
                    <a:pt x="513003" y="295008"/>
                  </a:lnTo>
                  <a:lnTo>
                    <a:pt x="478358" y="288620"/>
                  </a:lnTo>
                  <a:lnTo>
                    <a:pt x="450926" y="268478"/>
                  </a:lnTo>
                  <a:lnTo>
                    <a:pt x="432866" y="233083"/>
                  </a:lnTo>
                  <a:lnTo>
                    <a:pt x="426377" y="180949"/>
                  </a:lnTo>
                  <a:lnTo>
                    <a:pt x="432917" y="128587"/>
                  </a:lnTo>
                  <a:lnTo>
                    <a:pt x="450926" y="92697"/>
                  </a:lnTo>
                  <a:lnTo>
                    <a:pt x="477951" y="72059"/>
                  </a:lnTo>
                  <a:lnTo>
                    <a:pt x="511568" y="65455"/>
                  </a:lnTo>
                  <a:lnTo>
                    <a:pt x="532003" y="67564"/>
                  </a:lnTo>
                  <a:lnTo>
                    <a:pt x="550595" y="73329"/>
                  </a:lnTo>
                  <a:lnTo>
                    <a:pt x="568198" y="81902"/>
                  </a:lnTo>
                  <a:lnTo>
                    <a:pt x="585673" y="92405"/>
                  </a:lnTo>
                  <a:lnTo>
                    <a:pt x="603961" y="25501"/>
                  </a:lnTo>
                  <a:lnTo>
                    <a:pt x="584174" y="14820"/>
                  </a:lnTo>
                  <a:lnTo>
                    <a:pt x="562279" y="6794"/>
                  </a:lnTo>
                  <a:lnTo>
                    <a:pt x="538111" y="1752"/>
                  </a:lnTo>
                  <a:lnTo>
                    <a:pt x="511568" y="0"/>
                  </a:lnTo>
                  <a:lnTo>
                    <a:pt x="466191" y="5295"/>
                  </a:lnTo>
                  <a:lnTo>
                    <a:pt x="426580" y="20993"/>
                  </a:lnTo>
                  <a:lnTo>
                    <a:pt x="393839" y="46863"/>
                  </a:lnTo>
                  <a:lnTo>
                    <a:pt x="369074" y="82638"/>
                  </a:lnTo>
                  <a:lnTo>
                    <a:pt x="353415" y="128054"/>
                  </a:lnTo>
                  <a:lnTo>
                    <a:pt x="347941" y="182880"/>
                  </a:lnTo>
                  <a:lnTo>
                    <a:pt x="353034" y="235788"/>
                  </a:lnTo>
                  <a:lnTo>
                    <a:pt x="367677" y="279412"/>
                  </a:lnTo>
                  <a:lnTo>
                    <a:pt x="390893" y="313588"/>
                  </a:lnTo>
                  <a:lnTo>
                    <a:pt x="421728" y="338188"/>
                  </a:lnTo>
                  <a:lnTo>
                    <a:pt x="459232" y="353060"/>
                  </a:lnTo>
                  <a:lnTo>
                    <a:pt x="502424" y="358051"/>
                  </a:lnTo>
                  <a:lnTo>
                    <a:pt x="531850" y="355904"/>
                  </a:lnTo>
                  <a:lnTo>
                    <a:pt x="559206" y="349935"/>
                  </a:lnTo>
                  <a:lnTo>
                    <a:pt x="584034" y="340791"/>
                  </a:lnTo>
                  <a:lnTo>
                    <a:pt x="605891" y="329171"/>
                  </a:lnTo>
                  <a:close/>
                </a:path>
                <a:path w="3234054" h="937895">
                  <a:moveTo>
                    <a:pt x="684809" y="689267"/>
                  </a:moveTo>
                  <a:lnTo>
                    <a:pt x="679551" y="635647"/>
                  </a:lnTo>
                  <a:lnTo>
                    <a:pt x="664527" y="591350"/>
                  </a:lnTo>
                  <a:lnTo>
                    <a:pt x="640892" y="556564"/>
                  </a:lnTo>
                  <a:lnTo>
                    <a:pt x="609803" y="531495"/>
                  </a:lnTo>
                  <a:lnTo>
                    <a:pt x="606361" y="530098"/>
                  </a:lnTo>
                  <a:lnTo>
                    <a:pt x="606361" y="691197"/>
                  </a:lnTo>
                  <a:lnTo>
                    <a:pt x="600417" y="744016"/>
                  </a:lnTo>
                  <a:lnTo>
                    <a:pt x="584047" y="779500"/>
                  </a:lnTo>
                  <a:lnTo>
                    <a:pt x="559473" y="799477"/>
                  </a:lnTo>
                  <a:lnTo>
                    <a:pt x="528878" y="805726"/>
                  </a:lnTo>
                  <a:lnTo>
                    <a:pt x="498297" y="799477"/>
                  </a:lnTo>
                  <a:lnTo>
                    <a:pt x="473722" y="779500"/>
                  </a:lnTo>
                  <a:lnTo>
                    <a:pt x="457352" y="744016"/>
                  </a:lnTo>
                  <a:lnTo>
                    <a:pt x="451396" y="691197"/>
                  </a:lnTo>
                  <a:lnTo>
                    <a:pt x="457352" y="638378"/>
                  </a:lnTo>
                  <a:lnTo>
                    <a:pt x="473722" y="602894"/>
                  </a:lnTo>
                  <a:lnTo>
                    <a:pt x="498297" y="582917"/>
                  </a:lnTo>
                  <a:lnTo>
                    <a:pt x="528878" y="576656"/>
                  </a:lnTo>
                  <a:lnTo>
                    <a:pt x="559473" y="582917"/>
                  </a:lnTo>
                  <a:lnTo>
                    <a:pt x="584047" y="602894"/>
                  </a:lnTo>
                  <a:lnTo>
                    <a:pt x="600417" y="638378"/>
                  </a:lnTo>
                  <a:lnTo>
                    <a:pt x="606361" y="691197"/>
                  </a:lnTo>
                  <a:lnTo>
                    <a:pt x="606361" y="530098"/>
                  </a:lnTo>
                  <a:lnTo>
                    <a:pt x="572401" y="516305"/>
                  </a:lnTo>
                  <a:lnTo>
                    <a:pt x="529844" y="511200"/>
                  </a:lnTo>
                  <a:lnTo>
                    <a:pt x="486816" y="516382"/>
                  </a:lnTo>
                  <a:lnTo>
                    <a:pt x="448957" y="531774"/>
                  </a:lnTo>
                  <a:lnTo>
                    <a:pt x="417474" y="557161"/>
                  </a:lnTo>
                  <a:lnTo>
                    <a:pt x="393534" y="592340"/>
                  </a:lnTo>
                  <a:lnTo>
                    <a:pt x="378307" y="637095"/>
                  </a:lnTo>
                  <a:lnTo>
                    <a:pt x="372960" y="691197"/>
                  </a:lnTo>
                  <a:lnTo>
                    <a:pt x="378231" y="744829"/>
                  </a:lnTo>
                  <a:lnTo>
                    <a:pt x="393242" y="789127"/>
                  </a:lnTo>
                  <a:lnTo>
                    <a:pt x="416877" y="823899"/>
                  </a:lnTo>
                  <a:lnTo>
                    <a:pt x="447967" y="848969"/>
                  </a:lnTo>
                  <a:lnTo>
                    <a:pt x="485368" y="864158"/>
                  </a:lnTo>
                  <a:lnTo>
                    <a:pt x="527926" y="869251"/>
                  </a:lnTo>
                  <a:lnTo>
                    <a:pt x="570966" y="864082"/>
                  </a:lnTo>
                  <a:lnTo>
                    <a:pt x="608812" y="848690"/>
                  </a:lnTo>
                  <a:lnTo>
                    <a:pt x="640295" y="823302"/>
                  </a:lnTo>
                  <a:lnTo>
                    <a:pt x="652259" y="805726"/>
                  </a:lnTo>
                  <a:lnTo>
                    <a:pt x="664248" y="788123"/>
                  </a:lnTo>
                  <a:lnTo>
                    <a:pt x="679475" y="743381"/>
                  </a:lnTo>
                  <a:lnTo>
                    <a:pt x="684809" y="689267"/>
                  </a:lnTo>
                  <a:close/>
                </a:path>
                <a:path w="3234054" h="937895">
                  <a:moveTo>
                    <a:pt x="949502" y="178066"/>
                  </a:moveTo>
                  <a:lnTo>
                    <a:pt x="944245" y="124434"/>
                  </a:lnTo>
                  <a:lnTo>
                    <a:pt x="929220" y="80137"/>
                  </a:lnTo>
                  <a:lnTo>
                    <a:pt x="919238" y="65455"/>
                  </a:lnTo>
                  <a:lnTo>
                    <a:pt x="905586" y="45351"/>
                  </a:lnTo>
                  <a:lnTo>
                    <a:pt x="874496" y="20281"/>
                  </a:lnTo>
                  <a:lnTo>
                    <a:pt x="871054" y="18884"/>
                  </a:lnTo>
                  <a:lnTo>
                    <a:pt x="871054" y="179997"/>
                  </a:lnTo>
                  <a:lnTo>
                    <a:pt x="865111" y="232803"/>
                  </a:lnTo>
                  <a:lnTo>
                    <a:pt x="848741" y="268300"/>
                  </a:lnTo>
                  <a:lnTo>
                    <a:pt x="824166" y="288264"/>
                  </a:lnTo>
                  <a:lnTo>
                    <a:pt x="793572" y="294525"/>
                  </a:lnTo>
                  <a:lnTo>
                    <a:pt x="762990" y="288264"/>
                  </a:lnTo>
                  <a:lnTo>
                    <a:pt x="738416" y="268300"/>
                  </a:lnTo>
                  <a:lnTo>
                    <a:pt x="722045" y="232803"/>
                  </a:lnTo>
                  <a:lnTo>
                    <a:pt x="716089" y="179997"/>
                  </a:lnTo>
                  <a:lnTo>
                    <a:pt x="722045" y="127177"/>
                  </a:lnTo>
                  <a:lnTo>
                    <a:pt x="738416" y="91681"/>
                  </a:lnTo>
                  <a:lnTo>
                    <a:pt x="762990" y="71704"/>
                  </a:lnTo>
                  <a:lnTo>
                    <a:pt x="793572" y="65455"/>
                  </a:lnTo>
                  <a:lnTo>
                    <a:pt x="824166" y="71704"/>
                  </a:lnTo>
                  <a:lnTo>
                    <a:pt x="848741" y="91681"/>
                  </a:lnTo>
                  <a:lnTo>
                    <a:pt x="865111" y="127177"/>
                  </a:lnTo>
                  <a:lnTo>
                    <a:pt x="871054" y="179997"/>
                  </a:lnTo>
                  <a:lnTo>
                    <a:pt x="871054" y="18884"/>
                  </a:lnTo>
                  <a:lnTo>
                    <a:pt x="837095" y="5092"/>
                  </a:lnTo>
                  <a:lnTo>
                    <a:pt x="794537" y="0"/>
                  </a:lnTo>
                  <a:lnTo>
                    <a:pt x="751509" y="5168"/>
                  </a:lnTo>
                  <a:lnTo>
                    <a:pt x="713651" y="20561"/>
                  </a:lnTo>
                  <a:lnTo>
                    <a:pt x="682167" y="45961"/>
                  </a:lnTo>
                  <a:lnTo>
                    <a:pt x="658228" y="81127"/>
                  </a:lnTo>
                  <a:lnTo>
                    <a:pt x="643001" y="125882"/>
                  </a:lnTo>
                  <a:lnTo>
                    <a:pt x="637654" y="179997"/>
                  </a:lnTo>
                  <a:lnTo>
                    <a:pt x="642924" y="233616"/>
                  </a:lnTo>
                  <a:lnTo>
                    <a:pt x="657936" y="277914"/>
                  </a:lnTo>
                  <a:lnTo>
                    <a:pt x="681570" y="312686"/>
                  </a:lnTo>
                  <a:lnTo>
                    <a:pt x="712660" y="337769"/>
                  </a:lnTo>
                  <a:lnTo>
                    <a:pt x="750062" y="352945"/>
                  </a:lnTo>
                  <a:lnTo>
                    <a:pt x="792619" y="358051"/>
                  </a:lnTo>
                  <a:lnTo>
                    <a:pt x="835660" y="352869"/>
                  </a:lnTo>
                  <a:lnTo>
                    <a:pt x="873506" y="337477"/>
                  </a:lnTo>
                  <a:lnTo>
                    <a:pt x="904989" y="312089"/>
                  </a:lnTo>
                  <a:lnTo>
                    <a:pt x="928941" y="276910"/>
                  </a:lnTo>
                  <a:lnTo>
                    <a:pt x="944168" y="232168"/>
                  </a:lnTo>
                  <a:lnTo>
                    <a:pt x="949502" y="178066"/>
                  </a:lnTo>
                  <a:close/>
                </a:path>
                <a:path w="3234054" h="937895">
                  <a:moveTo>
                    <a:pt x="962507" y="516775"/>
                  </a:moveTo>
                  <a:lnTo>
                    <a:pt x="700214" y="516775"/>
                  </a:lnTo>
                  <a:lnTo>
                    <a:pt x="700214" y="582815"/>
                  </a:lnTo>
                  <a:lnTo>
                    <a:pt x="792137" y="582815"/>
                  </a:lnTo>
                  <a:lnTo>
                    <a:pt x="792137" y="863485"/>
                  </a:lnTo>
                  <a:lnTo>
                    <a:pt x="870585" y="863485"/>
                  </a:lnTo>
                  <a:lnTo>
                    <a:pt x="870585" y="582815"/>
                  </a:lnTo>
                  <a:lnTo>
                    <a:pt x="962507" y="582815"/>
                  </a:lnTo>
                  <a:lnTo>
                    <a:pt x="962507" y="516775"/>
                  </a:lnTo>
                  <a:close/>
                </a:path>
                <a:path w="3234054" h="937895">
                  <a:moveTo>
                    <a:pt x="1222857" y="259397"/>
                  </a:moveTo>
                  <a:lnTo>
                    <a:pt x="1218704" y="231609"/>
                  </a:lnTo>
                  <a:lnTo>
                    <a:pt x="1206309" y="207835"/>
                  </a:lnTo>
                  <a:lnTo>
                    <a:pt x="1185697" y="188671"/>
                  </a:lnTo>
                  <a:lnTo>
                    <a:pt x="1156931" y="174701"/>
                  </a:lnTo>
                  <a:lnTo>
                    <a:pt x="1183119" y="161366"/>
                  </a:lnTo>
                  <a:lnTo>
                    <a:pt x="1202283" y="143167"/>
                  </a:lnTo>
                  <a:lnTo>
                    <a:pt x="1214043" y="120281"/>
                  </a:lnTo>
                  <a:lnTo>
                    <a:pt x="1218044" y="92887"/>
                  </a:lnTo>
                  <a:lnTo>
                    <a:pt x="1209357" y="53403"/>
                  </a:lnTo>
                  <a:lnTo>
                    <a:pt x="1185075" y="24244"/>
                  </a:lnTo>
                  <a:lnTo>
                    <a:pt x="1147787" y="6184"/>
                  </a:lnTo>
                  <a:lnTo>
                    <a:pt x="1100137" y="0"/>
                  </a:lnTo>
                  <a:lnTo>
                    <a:pt x="1068984" y="2298"/>
                  </a:lnTo>
                  <a:lnTo>
                    <a:pt x="1040104" y="8661"/>
                  </a:lnTo>
                  <a:lnTo>
                    <a:pt x="1013917" y="18275"/>
                  </a:lnTo>
                  <a:lnTo>
                    <a:pt x="990892" y="30327"/>
                  </a:lnTo>
                  <a:lnTo>
                    <a:pt x="1009180" y="93853"/>
                  </a:lnTo>
                  <a:lnTo>
                    <a:pt x="1028026" y="82511"/>
                  </a:lnTo>
                  <a:lnTo>
                    <a:pt x="1047318" y="73507"/>
                  </a:lnTo>
                  <a:lnTo>
                    <a:pt x="1067511" y="67589"/>
                  </a:lnTo>
                  <a:lnTo>
                    <a:pt x="1089075" y="65455"/>
                  </a:lnTo>
                  <a:lnTo>
                    <a:pt x="1109141" y="67678"/>
                  </a:lnTo>
                  <a:lnTo>
                    <a:pt x="1125156" y="74650"/>
                  </a:lnTo>
                  <a:lnTo>
                    <a:pt x="1135773" y="86766"/>
                  </a:lnTo>
                  <a:lnTo>
                    <a:pt x="1139609" y="104432"/>
                  </a:lnTo>
                  <a:lnTo>
                    <a:pt x="1134808" y="123685"/>
                  </a:lnTo>
                  <a:lnTo>
                    <a:pt x="1121435" y="136499"/>
                  </a:lnTo>
                  <a:lnTo>
                    <a:pt x="1101026" y="143611"/>
                  </a:lnTo>
                  <a:lnTo>
                    <a:pt x="1075118" y="145821"/>
                  </a:lnTo>
                  <a:lnTo>
                    <a:pt x="1042873" y="145821"/>
                  </a:lnTo>
                  <a:lnTo>
                    <a:pt x="1042873" y="207429"/>
                  </a:lnTo>
                  <a:lnTo>
                    <a:pt x="1074635" y="207429"/>
                  </a:lnTo>
                  <a:lnTo>
                    <a:pt x="1104417" y="210426"/>
                  </a:lnTo>
                  <a:lnTo>
                    <a:pt x="1126312" y="219151"/>
                  </a:lnTo>
                  <a:lnTo>
                    <a:pt x="1139812" y="233210"/>
                  </a:lnTo>
                  <a:lnTo>
                    <a:pt x="1144422" y="252183"/>
                  </a:lnTo>
                  <a:lnTo>
                    <a:pt x="1140307" y="270243"/>
                  </a:lnTo>
                  <a:lnTo>
                    <a:pt x="1128534" y="283692"/>
                  </a:lnTo>
                  <a:lnTo>
                    <a:pt x="1109903" y="292100"/>
                  </a:lnTo>
                  <a:lnTo>
                    <a:pt x="1085227" y="295008"/>
                  </a:lnTo>
                  <a:lnTo>
                    <a:pt x="1060183" y="292696"/>
                  </a:lnTo>
                  <a:lnTo>
                    <a:pt x="1036548" y="286639"/>
                  </a:lnTo>
                  <a:lnTo>
                    <a:pt x="1014628" y="278155"/>
                  </a:lnTo>
                  <a:lnTo>
                    <a:pt x="994752" y="268541"/>
                  </a:lnTo>
                  <a:lnTo>
                    <a:pt x="976464" y="333514"/>
                  </a:lnTo>
                  <a:lnTo>
                    <a:pt x="1000315" y="343433"/>
                  </a:lnTo>
                  <a:lnTo>
                    <a:pt x="1026922" y="351193"/>
                  </a:lnTo>
                  <a:lnTo>
                    <a:pt x="1055979" y="356247"/>
                  </a:lnTo>
                  <a:lnTo>
                    <a:pt x="1087145" y="358051"/>
                  </a:lnTo>
                  <a:lnTo>
                    <a:pt x="1143469" y="351091"/>
                  </a:lnTo>
                  <a:lnTo>
                    <a:pt x="1186218" y="331279"/>
                  </a:lnTo>
                  <a:lnTo>
                    <a:pt x="1213358" y="300189"/>
                  </a:lnTo>
                  <a:lnTo>
                    <a:pt x="1222857" y="259397"/>
                  </a:lnTo>
                  <a:close/>
                </a:path>
                <a:path w="3234054" h="937895">
                  <a:moveTo>
                    <a:pt x="1322959" y="805268"/>
                  </a:moveTo>
                  <a:lnTo>
                    <a:pt x="1282534" y="805268"/>
                  </a:lnTo>
                  <a:lnTo>
                    <a:pt x="1282534" y="800188"/>
                  </a:lnTo>
                  <a:lnTo>
                    <a:pt x="1282534" y="516978"/>
                  </a:lnTo>
                  <a:lnTo>
                    <a:pt x="1204087" y="516978"/>
                  </a:lnTo>
                  <a:lnTo>
                    <a:pt x="1204087" y="800188"/>
                  </a:lnTo>
                  <a:lnTo>
                    <a:pt x="1087145" y="800188"/>
                  </a:lnTo>
                  <a:lnTo>
                    <a:pt x="1087145" y="516978"/>
                  </a:lnTo>
                  <a:lnTo>
                    <a:pt x="1008697" y="516978"/>
                  </a:lnTo>
                  <a:lnTo>
                    <a:pt x="1008697" y="800188"/>
                  </a:lnTo>
                  <a:lnTo>
                    <a:pt x="1008697" y="805268"/>
                  </a:lnTo>
                  <a:lnTo>
                    <a:pt x="1008697" y="863688"/>
                  </a:lnTo>
                  <a:lnTo>
                    <a:pt x="1249807" y="863688"/>
                  </a:lnTo>
                  <a:lnTo>
                    <a:pt x="1249807" y="937348"/>
                  </a:lnTo>
                  <a:lnTo>
                    <a:pt x="1322959" y="937348"/>
                  </a:lnTo>
                  <a:lnTo>
                    <a:pt x="1322959" y="863688"/>
                  </a:lnTo>
                  <a:lnTo>
                    <a:pt x="1322959" y="805268"/>
                  </a:lnTo>
                  <a:close/>
                </a:path>
                <a:path w="3234054" h="937895">
                  <a:moveTo>
                    <a:pt x="1552041" y="5562"/>
                  </a:moveTo>
                  <a:lnTo>
                    <a:pt x="1473593" y="5562"/>
                  </a:lnTo>
                  <a:lnTo>
                    <a:pt x="1473593" y="142722"/>
                  </a:lnTo>
                  <a:lnTo>
                    <a:pt x="1356652" y="142722"/>
                  </a:lnTo>
                  <a:lnTo>
                    <a:pt x="1356652" y="5562"/>
                  </a:lnTo>
                  <a:lnTo>
                    <a:pt x="1278204" y="5562"/>
                  </a:lnTo>
                  <a:lnTo>
                    <a:pt x="1278204" y="142722"/>
                  </a:lnTo>
                  <a:lnTo>
                    <a:pt x="1278204" y="207492"/>
                  </a:lnTo>
                  <a:lnTo>
                    <a:pt x="1278204" y="352272"/>
                  </a:lnTo>
                  <a:lnTo>
                    <a:pt x="1356652" y="352272"/>
                  </a:lnTo>
                  <a:lnTo>
                    <a:pt x="1356652" y="207492"/>
                  </a:lnTo>
                  <a:lnTo>
                    <a:pt x="1473593" y="207492"/>
                  </a:lnTo>
                  <a:lnTo>
                    <a:pt x="1473593" y="352272"/>
                  </a:lnTo>
                  <a:lnTo>
                    <a:pt x="1552041" y="352272"/>
                  </a:lnTo>
                  <a:lnTo>
                    <a:pt x="1552041" y="207492"/>
                  </a:lnTo>
                  <a:lnTo>
                    <a:pt x="1552041" y="142722"/>
                  </a:lnTo>
                  <a:lnTo>
                    <a:pt x="1552041" y="5562"/>
                  </a:lnTo>
                  <a:close/>
                </a:path>
                <a:path w="3234054" h="937895">
                  <a:moveTo>
                    <a:pt x="1670431" y="689267"/>
                  </a:moveTo>
                  <a:lnTo>
                    <a:pt x="1665160" y="635647"/>
                  </a:lnTo>
                  <a:lnTo>
                    <a:pt x="1650136" y="591350"/>
                  </a:lnTo>
                  <a:lnTo>
                    <a:pt x="1626514" y="556564"/>
                  </a:lnTo>
                  <a:lnTo>
                    <a:pt x="1595412" y="531495"/>
                  </a:lnTo>
                  <a:lnTo>
                    <a:pt x="1591983" y="530110"/>
                  </a:lnTo>
                  <a:lnTo>
                    <a:pt x="1591983" y="691197"/>
                  </a:lnTo>
                  <a:lnTo>
                    <a:pt x="1586026" y="744016"/>
                  </a:lnTo>
                  <a:lnTo>
                    <a:pt x="1569656" y="779500"/>
                  </a:lnTo>
                  <a:lnTo>
                    <a:pt x="1545082" y="799477"/>
                  </a:lnTo>
                  <a:lnTo>
                    <a:pt x="1514500" y="805726"/>
                  </a:lnTo>
                  <a:lnTo>
                    <a:pt x="1483918" y="799477"/>
                  </a:lnTo>
                  <a:lnTo>
                    <a:pt x="1459331" y="779500"/>
                  </a:lnTo>
                  <a:lnTo>
                    <a:pt x="1442961" y="744016"/>
                  </a:lnTo>
                  <a:lnTo>
                    <a:pt x="1437017" y="691197"/>
                  </a:lnTo>
                  <a:lnTo>
                    <a:pt x="1442961" y="638378"/>
                  </a:lnTo>
                  <a:lnTo>
                    <a:pt x="1459331" y="602894"/>
                  </a:lnTo>
                  <a:lnTo>
                    <a:pt x="1483918" y="582917"/>
                  </a:lnTo>
                  <a:lnTo>
                    <a:pt x="1514500" y="576656"/>
                  </a:lnTo>
                  <a:lnTo>
                    <a:pt x="1545082" y="582917"/>
                  </a:lnTo>
                  <a:lnTo>
                    <a:pt x="1569656" y="602894"/>
                  </a:lnTo>
                  <a:lnTo>
                    <a:pt x="1586026" y="638378"/>
                  </a:lnTo>
                  <a:lnTo>
                    <a:pt x="1591983" y="691197"/>
                  </a:lnTo>
                  <a:lnTo>
                    <a:pt x="1591983" y="530110"/>
                  </a:lnTo>
                  <a:lnTo>
                    <a:pt x="1558023" y="516305"/>
                  </a:lnTo>
                  <a:lnTo>
                    <a:pt x="1515465" y="511200"/>
                  </a:lnTo>
                  <a:lnTo>
                    <a:pt x="1472425" y="516382"/>
                  </a:lnTo>
                  <a:lnTo>
                    <a:pt x="1434579" y="531774"/>
                  </a:lnTo>
                  <a:lnTo>
                    <a:pt x="1403096" y="557161"/>
                  </a:lnTo>
                  <a:lnTo>
                    <a:pt x="1379143" y="592340"/>
                  </a:lnTo>
                  <a:lnTo>
                    <a:pt x="1363916" y="637095"/>
                  </a:lnTo>
                  <a:lnTo>
                    <a:pt x="1358582" y="691197"/>
                  </a:lnTo>
                  <a:lnTo>
                    <a:pt x="1363840" y="744829"/>
                  </a:lnTo>
                  <a:lnTo>
                    <a:pt x="1378864" y="789127"/>
                  </a:lnTo>
                  <a:lnTo>
                    <a:pt x="1402486" y="823899"/>
                  </a:lnTo>
                  <a:lnTo>
                    <a:pt x="1433576" y="848969"/>
                  </a:lnTo>
                  <a:lnTo>
                    <a:pt x="1470977" y="864158"/>
                  </a:lnTo>
                  <a:lnTo>
                    <a:pt x="1513547" y="869251"/>
                  </a:lnTo>
                  <a:lnTo>
                    <a:pt x="1556575" y="864082"/>
                  </a:lnTo>
                  <a:lnTo>
                    <a:pt x="1594421" y="848690"/>
                  </a:lnTo>
                  <a:lnTo>
                    <a:pt x="1625917" y="823302"/>
                  </a:lnTo>
                  <a:lnTo>
                    <a:pt x="1637868" y="805726"/>
                  </a:lnTo>
                  <a:lnTo>
                    <a:pt x="1649857" y="788123"/>
                  </a:lnTo>
                  <a:lnTo>
                    <a:pt x="1665084" y="743381"/>
                  </a:lnTo>
                  <a:lnTo>
                    <a:pt x="1670431" y="689267"/>
                  </a:lnTo>
                  <a:close/>
                </a:path>
                <a:path w="3234054" h="937895">
                  <a:moveTo>
                    <a:pt x="1915375" y="352285"/>
                  </a:moveTo>
                  <a:lnTo>
                    <a:pt x="1892731" y="282016"/>
                  </a:lnTo>
                  <a:lnTo>
                    <a:pt x="1873973" y="223786"/>
                  </a:lnTo>
                  <a:lnTo>
                    <a:pt x="1827771" y="80378"/>
                  </a:lnTo>
                  <a:lnTo>
                    <a:pt x="1803730" y="5778"/>
                  </a:lnTo>
                  <a:lnTo>
                    <a:pt x="1796034" y="5778"/>
                  </a:lnTo>
                  <a:lnTo>
                    <a:pt x="1796034" y="223786"/>
                  </a:lnTo>
                  <a:lnTo>
                    <a:pt x="1713738" y="223786"/>
                  </a:lnTo>
                  <a:lnTo>
                    <a:pt x="1755127" y="80378"/>
                  </a:lnTo>
                  <a:lnTo>
                    <a:pt x="1796034" y="223786"/>
                  </a:lnTo>
                  <a:lnTo>
                    <a:pt x="1796034" y="5778"/>
                  </a:lnTo>
                  <a:lnTo>
                    <a:pt x="1711325" y="5778"/>
                  </a:lnTo>
                  <a:lnTo>
                    <a:pt x="1597279" y="352285"/>
                  </a:lnTo>
                  <a:lnTo>
                    <a:pt x="1676679" y="352285"/>
                  </a:lnTo>
                  <a:lnTo>
                    <a:pt x="1696897" y="282016"/>
                  </a:lnTo>
                  <a:lnTo>
                    <a:pt x="1812874" y="282016"/>
                  </a:lnTo>
                  <a:lnTo>
                    <a:pt x="1833092" y="352285"/>
                  </a:lnTo>
                  <a:lnTo>
                    <a:pt x="1915375" y="352285"/>
                  </a:lnTo>
                  <a:close/>
                </a:path>
                <a:path w="3234054" h="937895">
                  <a:moveTo>
                    <a:pt x="1989023" y="769645"/>
                  </a:moveTo>
                  <a:lnTo>
                    <a:pt x="1973554" y="717905"/>
                  </a:lnTo>
                  <a:lnTo>
                    <a:pt x="1924532" y="686384"/>
                  </a:lnTo>
                  <a:lnTo>
                    <a:pt x="1946960" y="673684"/>
                  </a:lnTo>
                  <a:lnTo>
                    <a:pt x="1958200" y="661365"/>
                  </a:lnTo>
                  <a:lnTo>
                    <a:pt x="1962543" y="656615"/>
                  </a:lnTo>
                  <a:lnTo>
                    <a:pt x="1971624" y="635292"/>
                  </a:lnTo>
                  <a:lnTo>
                    <a:pt x="1974583" y="609866"/>
                  </a:lnTo>
                  <a:lnTo>
                    <a:pt x="1968119" y="578104"/>
                  </a:lnTo>
                  <a:lnTo>
                    <a:pt x="1966226" y="568756"/>
                  </a:lnTo>
                  <a:lnTo>
                    <a:pt x="1942033" y="539788"/>
                  </a:lnTo>
                  <a:lnTo>
                    <a:pt x="1911540" y="526288"/>
                  </a:lnTo>
                  <a:lnTo>
                    <a:pt x="1911540" y="760984"/>
                  </a:lnTo>
                  <a:lnTo>
                    <a:pt x="1908327" y="780821"/>
                  </a:lnTo>
                  <a:lnTo>
                    <a:pt x="1898548" y="794435"/>
                  </a:lnTo>
                  <a:lnTo>
                    <a:pt x="1881898" y="802259"/>
                  </a:lnTo>
                  <a:lnTo>
                    <a:pt x="1858124" y="804773"/>
                  </a:lnTo>
                  <a:lnTo>
                    <a:pt x="1802295" y="804773"/>
                  </a:lnTo>
                  <a:lnTo>
                    <a:pt x="1802295" y="717181"/>
                  </a:lnTo>
                  <a:lnTo>
                    <a:pt x="1858124" y="717181"/>
                  </a:lnTo>
                  <a:lnTo>
                    <a:pt x="1881898" y="719696"/>
                  </a:lnTo>
                  <a:lnTo>
                    <a:pt x="1898548" y="727532"/>
                  </a:lnTo>
                  <a:lnTo>
                    <a:pt x="1908327" y="741146"/>
                  </a:lnTo>
                  <a:lnTo>
                    <a:pt x="1911540" y="760984"/>
                  </a:lnTo>
                  <a:lnTo>
                    <a:pt x="1911540" y="526288"/>
                  </a:lnTo>
                  <a:lnTo>
                    <a:pt x="1903310" y="522630"/>
                  </a:lnTo>
                  <a:lnTo>
                    <a:pt x="1897100" y="521957"/>
                  </a:lnTo>
                  <a:lnTo>
                    <a:pt x="1897100" y="619493"/>
                  </a:lnTo>
                  <a:lnTo>
                    <a:pt x="1894065" y="638416"/>
                  </a:lnTo>
                  <a:lnTo>
                    <a:pt x="1884756" y="651433"/>
                  </a:lnTo>
                  <a:lnTo>
                    <a:pt x="1868868" y="658952"/>
                  </a:lnTo>
                  <a:lnTo>
                    <a:pt x="1846084" y="661365"/>
                  </a:lnTo>
                  <a:lnTo>
                    <a:pt x="1802295" y="661365"/>
                  </a:lnTo>
                  <a:lnTo>
                    <a:pt x="1802295" y="578104"/>
                  </a:lnTo>
                  <a:lnTo>
                    <a:pt x="1846084" y="578104"/>
                  </a:lnTo>
                  <a:lnTo>
                    <a:pt x="1868868" y="580517"/>
                  </a:lnTo>
                  <a:lnTo>
                    <a:pt x="1884756" y="587971"/>
                  </a:lnTo>
                  <a:lnTo>
                    <a:pt x="1894065" y="600849"/>
                  </a:lnTo>
                  <a:lnTo>
                    <a:pt x="1897100" y="619493"/>
                  </a:lnTo>
                  <a:lnTo>
                    <a:pt x="1897100" y="521957"/>
                  </a:lnTo>
                  <a:lnTo>
                    <a:pt x="1851380" y="516978"/>
                  </a:lnTo>
                  <a:lnTo>
                    <a:pt x="1725295" y="516978"/>
                  </a:lnTo>
                  <a:lnTo>
                    <a:pt x="1725295" y="863485"/>
                  </a:lnTo>
                  <a:lnTo>
                    <a:pt x="1858594" y="863485"/>
                  </a:lnTo>
                  <a:lnTo>
                    <a:pt x="1916125" y="857084"/>
                  </a:lnTo>
                  <a:lnTo>
                    <a:pt x="1956828" y="838581"/>
                  </a:lnTo>
                  <a:lnTo>
                    <a:pt x="1981022" y="809078"/>
                  </a:lnTo>
                  <a:lnTo>
                    <a:pt x="1981898" y="804773"/>
                  </a:lnTo>
                  <a:lnTo>
                    <a:pt x="1989023" y="769645"/>
                  </a:lnTo>
                  <a:close/>
                </a:path>
                <a:path w="3234054" h="937895">
                  <a:moveTo>
                    <a:pt x="2234463" y="5562"/>
                  </a:moveTo>
                  <a:lnTo>
                    <a:pt x="2156015" y="5562"/>
                  </a:lnTo>
                  <a:lnTo>
                    <a:pt x="2156015" y="142722"/>
                  </a:lnTo>
                  <a:lnTo>
                    <a:pt x="2039073" y="142722"/>
                  </a:lnTo>
                  <a:lnTo>
                    <a:pt x="2039073" y="5562"/>
                  </a:lnTo>
                  <a:lnTo>
                    <a:pt x="1960626" y="5562"/>
                  </a:lnTo>
                  <a:lnTo>
                    <a:pt x="1960626" y="142722"/>
                  </a:lnTo>
                  <a:lnTo>
                    <a:pt x="1960626" y="207492"/>
                  </a:lnTo>
                  <a:lnTo>
                    <a:pt x="1960626" y="352272"/>
                  </a:lnTo>
                  <a:lnTo>
                    <a:pt x="2039073" y="352272"/>
                  </a:lnTo>
                  <a:lnTo>
                    <a:pt x="2039073" y="207492"/>
                  </a:lnTo>
                  <a:lnTo>
                    <a:pt x="2156015" y="207492"/>
                  </a:lnTo>
                  <a:lnTo>
                    <a:pt x="2156015" y="352272"/>
                  </a:lnTo>
                  <a:lnTo>
                    <a:pt x="2234463" y="352272"/>
                  </a:lnTo>
                  <a:lnTo>
                    <a:pt x="2234463" y="207492"/>
                  </a:lnTo>
                  <a:lnTo>
                    <a:pt x="2234463" y="142722"/>
                  </a:lnTo>
                  <a:lnTo>
                    <a:pt x="2234463" y="5562"/>
                  </a:lnTo>
                  <a:close/>
                </a:path>
                <a:path w="3234054" h="937895">
                  <a:moveTo>
                    <a:pt x="2287879" y="840384"/>
                  </a:moveTo>
                  <a:lnTo>
                    <a:pt x="2269591" y="779272"/>
                  </a:lnTo>
                  <a:lnTo>
                    <a:pt x="2251697" y="790587"/>
                  </a:lnTo>
                  <a:lnTo>
                    <a:pt x="2233726" y="799058"/>
                  </a:lnTo>
                  <a:lnTo>
                    <a:pt x="2215032" y="804379"/>
                  </a:lnTo>
                  <a:lnTo>
                    <a:pt x="2194991" y="806221"/>
                  </a:lnTo>
                  <a:lnTo>
                    <a:pt x="2160333" y="799833"/>
                  </a:lnTo>
                  <a:lnTo>
                    <a:pt x="2132901" y="779691"/>
                  </a:lnTo>
                  <a:lnTo>
                    <a:pt x="2114854" y="744296"/>
                  </a:lnTo>
                  <a:lnTo>
                    <a:pt x="2108365" y="692162"/>
                  </a:lnTo>
                  <a:lnTo>
                    <a:pt x="2114905" y="639800"/>
                  </a:lnTo>
                  <a:lnTo>
                    <a:pt x="2132901" y="603910"/>
                  </a:lnTo>
                  <a:lnTo>
                    <a:pt x="2159939" y="583272"/>
                  </a:lnTo>
                  <a:lnTo>
                    <a:pt x="2193556" y="576668"/>
                  </a:lnTo>
                  <a:lnTo>
                    <a:pt x="2213991" y="578777"/>
                  </a:lnTo>
                  <a:lnTo>
                    <a:pt x="2232583" y="584542"/>
                  </a:lnTo>
                  <a:lnTo>
                    <a:pt x="2250186" y="593115"/>
                  </a:lnTo>
                  <a:lnTo>
                    <a:pt x="2267661" y="603618"/>
                  </a:lnTo>
                  <a:lnTo>
                    <a:pt x="2285949" y="536714"/>
                  </a:lnTo>
                  <a:lnTo>
                    <a:pt x="2266162" y="526034"/>
                  </a:lnTo>
                  <a:lnTo>
                    <a:pt x="2244255" y="518007"/>
                  </a:lnTo>
                  <a:lnTo>
                    <a:pt x="2220099" y="512965"/>
                  </a:lnTo>
                  <a:lnTo>
                    <a:pt x="2193556" y="511213"/>
                  </a:lnTo>
                  <a:lnTo>
                    <a:pt x="2148179" y="516496"/>
                  </a:lnTo>
                  <a:lnTo>
                    <a:pt x="2108568" y="532206"/>
                  </a:lnTo>
                  <a:lnTo>
                    <a:pt x="2075827" y="558076"/>
                  </a:lnTo>
                  <a:lnTo>
                    <a:pt x="2051062" y="593839"/>
                  </a:lnTo>
                  <a:lnTo>
                    <a:pt x="2035390" y="639267"/>
                  </a:lnTo>
                  <a:lnTo>
                    <a:pt x="2029929" y="694093"/>
                  </a:lnTo>
                  <a:lnTo>
                    <a:pt x="2035022" y="747001"/>
                  </a:lnTo>
                  <a:lnTo>
                    <a:pt x="2049653" y="790625"/>
                  </a:lnTo>
                  <a:lnTo>
                    <a:pt x="2072881" y="824801"/>
                  </a:lnTo>
                  <a:lnTo>
                    <a:pt x="2103716" y="849401"/>
                  </a:lnTo>
                  <a:lnTo>
                    <a:pt x="2141220" y="864273"/>
                  </a:lnTo>
                  <a:lnTo>
                    <a:pt x="2184412" y="869264"/>
                  </a:lnTo>
                  <a:lnTo>
                    <a:pt x="2213838" y="867117"/>
                  </a:lnTo>
                  <a:lnTo>
                    <a:pt x="2241194" y="861136"/>
                  </a:lnTo>
                  <a:lnTo>
                    <a:pt x="2266023" y="852004"/>
                  </a:lnTo>
                  <a:lnTo>
                    <a:pt x="2287879" y="840384"/>
                  </a:lnTo>
                  <a:close/>
                </a:path>
                <a:path w="3234054" h="937895">
                  <a:moveTo>
                    <a:pt x="2570861" y="516775"/>
                  </a:moveTo>
                  <a:lnTo>
                    <a:pt x="2308568" y="516775"/>
                  </a:lnTo>
                  <a:lnTo>
                    <a:pt x="2308568" y="582815"/>
                  </a:lnTo>
                  <a:lnTo>
                    <a:pt x="2400490" y="582815"/>
                  </a:lnTo>
                  <a:lnTo>
                    <a:pt x="2400490" y="863485"/>
                  </a:lnTo>
                  <a:lnTo>
                    <a:pt x="2478938" y="863485"/>
                  </a:lnTo>
                  <a:lnTo>
                    <a:pt x="2478938" y="582815"/>
                  </a:lnTo>
                  <a:lnTo>
                    <a:pt x="2570861" y="582815"/>
                  </a:lnTo>
                  <a:lnTo>
                    <a:pt x="2570861" y="516775"/>
                  </a:lnTo>
                  <a:close/>
                </a:path>
                <a:path w="3234054" h="937895">
                  <a:moveTo>
                    <a:pt x="2582405" y="5562"/>
                  </a:moveTo>
                  <a:lnTo>
                    <a:pt x="2503957" y="5562"/>
                  </a:lnTo>
                  <a:lnTo>
                    <a:pt x="2503957" y="142722"/>
                  </a:lnTo>
                  <a:lnTo>
                    <a:pt x="2387015" y="142722"/>
                  </a:lnTo>
                  <a:lnTo>
                    <a:pt x="2387015" y="5562"/>
                  </a:lnTo>
                  <a:lnTo>
                    <a:pt x="2308568" y="5562"/>
                  </a:lnTo>
                  <a:lnTo>
                    <a:pt x="2308568" y="142722"/>
                  </a:lnTo>
                  <a:lnTo>
                    <a:pt x="2308568" y="207492"/>
                  </a:lnTo>
                  <a:lnTo>
                    <a:pt x="2308568" y="352272"/>
                  </a:lnTo>
                  <a:lnTo>
                    <a:pt x="2387015" y="352272"/>
                  </a:lnTo>
                  <a:lnTo>
                    <a:pt x="2387015" y="207492"/>
                  </a:lnTo>
                  <a:lnTo>
                    <a:pt x="2503957" y="207492"/>
                  </a:lnTo>
                  <a:lnTo>
                    <a:pt x="2503957" y="352272"/>
                  </a:lnTo>
                  <a:lnTo>
                    <a:pt x="2582405" y="352272"/>
                  </a:lnTo>
                  <a:lnTo>
                    <a:pt x="2582405" y="207492"/>
                  </a:lnTo>
                  <a:lnTo>
                    <a:pt x="2582405" y="142722"/>
                  </a:lnTo>
                  <a:lnTo>
                    <a:pt x="2582405" y="5562"/>
                  </a:lnTo>
                  <a:close/>
                </a:path>
                <a:path w="3234054" h="937895">
                  <a:moveTo>
                    <a:pt x="2880779" y="769645"/>
                  </a:moveTo>
                  <a:lnTo>
                    <a:pt x="2865323" y="717905"/>
                  </a:lnTo>
                  <a:lnTo>
                    <a:pt x="2816288" y="686384"/>
                  </a:lnTo>
                  <a:lnTo>
                    <a:pt x="2838729" y="673684"/>
                  </a:lnTo>
                  <a:lnTo>
                    <a:pt x="2849969" y="661365"/>
                  </a:lnTo>
                  <a:lnTo>
                    <a:pt x="2854312" y="656615"/>
                  </a:lnTo>
                  <a:lnTo>
                    <a:pt x="2863392" y="635292"/>
                  </a:lnTo>
                  <a:lnTo>
                    <a:pt x="2859887" y="578104"/>
                  </a:lnTo>
                  <a:lnTo>
                    <a:pt x="2833801" y="539788"/>
                  </a:lnTo>
                  <a:lnTo>
                    <a:pt x="2803296" y="526275"/>
                  </a:lnTo>
                  <a:lnTo>
                    <a:pt x="2803296" y="760984"/>
                  </a:lnTo>
                  <a:lnTo>
                    <a:pt x="2800096" y="780821"/>
                  </a:lnTo>
                  <a:lnTo>
                    <a:pt x="2790304" y="794435"/>
                  </a:lnTo>
                  <a:lnTo>
                    <a:pt x="2773654" y="802259"/>
                  </a:lnTo>
                  <a:lnTo>
                    <a:pt x="2749880" y="804773"/>
                  </a:lnTo>
                  <a:lnTo>
                    <a:pt x="2694051" y="804773"/>
                  </a:lnTo>
                  <a:lnTo>
                    <a:pt x="2694051" y="717181"/>
                  </a:lnTo>
                  <a:lnTo>
                    <a:pt x="2749880" y="717181"/>
                  </a:lnTo>
                  <a:lnTo>
                    <a:pt x="2773654" y="719696"/>
                  </a:lnTo>
                  <a:lnTo>
                    <a:pt x="2790304" y="727532"/>
                  </a:lnTo>
                  <a:lnTo>
                    <a:pt x="2800096" y="741146"/>
                  </a:lnTo>
                  <a:lnTo>
                    <a:pt x="2803296" y="760984"/>
                  </a:lnTo>
                  <a:lnTo>
                    <a:pt x="2803296" y="526275"/>
                  </a:lnTo>
                  <a:lnTo>
                    <a:pt x="2795079" y="522630"/>
                  </a:lnTo>
                  <a:lnTo>
                    <a:pt x="2788856" y="521957"/>
                  </a:lnTo>
                  <a:lnTo>
                    <a:pt x="2788856" y="619493"/>
                  </a:lnTo>
                  <a:lnTo>
                    <a:pt x="2785834" y="638416"/>
                  </a:lnTo>
                  <a:lnTo>
                    <a:pt x="2776524" y="651433"/>
                  </a:lnTo>
                  <a:lnTo>
                    <a:pt x="2760637" y="658952"/>
                  </a:lnTo>
                  <a:lnTo>
                    <a:pt x="2737840" y="661365"/>
                  </a:lnTo>
                  <a:lnTo>
                    <a:pt x="2694051" y="661365"/>
                  </a:lnTo>
                  <a:lnTo>
                    <a:pt x="2694051" y="578104"/>
                  </a:lnTo>
                  <a:lnTo>
                    <a:pt x="2737840" y="578104"/>
                  </a:lnTo>
                  <a:lnTo>
                    <a:pt x="2760637" y="580517"/>
                  </a:lnTo>
                  <a:lnTo>
                    <a:pt x="2776524" y="587971"/>
                  </a:lnTo>
                  <a:lnTo>
                    <a:pt x="2785834" y="600849"/>
                  </a:lnTo>
                  <a:lnTo>
                    <a:pt x="2788856" y="619493"/>
                  </a:lnTo>
                  <a:lnTo>
                    <a:pt x="2788856" y="521957"/>
                  </a:lnTo>
                  <a:lnTo>
                    <a:pt x="2743136" y="516978"/>
                  </a:lnTo>
                  <a:lnTo>
                    <a:pt x="2617051" y="516978"/>
                  </a:lnTo>
                  <a:lnTo>
                    <a:pt x="2617051" y="863485"/>
                  </a:lnTo>
                  <a:lnTo>
                    <a:pt x="2750350" y="863485"/>
                  </a:lnTo>
                  <a:lnTo>
                    <a:pt x="2807893" y="857084"/>
                  </a:lnTo>
                  <a:lnTo>
                    <a:pt x="2848597" y="838581"/>
                  </a:lnTo>
                  <a:lnTo>
                    <a:pt x="2872790" y="809078"/>
                  </a:lnTo>
                  <a:lnTo>
                    <a:pt x="2873667" y="804773"/>
                  </a:lnTo>
                  <a:lnTo>
                    <a:pt x="2880779" y="769645"/>
                  </a:lnTo>
                  <a:close/>
                </a:path>
                <a:path w="3234054" h="937895">
                  <a:moveTo>
                    <a:pt x="2949600" y="178066"/>
                  </a:moveTo>
                  <a:lnTo>
                    <a:pt x="2944342" y="124434"/>
                  </a:lnTo>
                  <a:lnTo>
                    <a:pt x="2929318" y="80137"/>
                  </a:lnTo>
                  <a:lnTo>
                    <a:pt x="2919336" y="65455"/>
                  </a:lnTo>
                  <a:lnTo>
                    <a:pt x="2905683" y="45351"/>
                  </a:lnTo>
                  <a:lnTo>
                    <a:pt x="2874594" y="20281"/>
                  </a:lnTo>
                  <a:lnTo>
                    <a:pt x="2871152" y="18884"/>
                  </a:lnTo>
                  <a:lnTo>
                    <a:pt x="2871152" y="179997"/>
                  </a:lnTo>
                  <a:lnTo>
                    <a:pt x="2865209" y="232803"/>
                  </a:lnTo>
                  <a:lnTo>
                    <a:pt x="2848838" y="268300"/>
                  </a:lnTo>
                  <a:lnTo>
                    <a:pt x="2824251" y="288264"/>
                  </a:lnTo>
                  <a:lnTo>
                    <a:pt x="2793669" y="294525"/>
                  </a:lnTo>
                  <a:lnTo>
                    <a:pt x="2763088" y="288264"/>
                  </a:lnTo>
                  <a:lnTo>
                    <a:pt x="2738513" y="268300"/>
                  </a:lnTo>
                  <a:lnTo>
                    <a:pt x="2722143" y="232803"/>
                  </a:lnTo>
                  <a:lnTo>
                    <a:pt x="2716187" y="179997"/>
                  </a:lnTo>
                  <a:lnTo>
                    <a:pt x="2722143" y="127177"/>
                  </a:lnTo>
                  <a:lnTo>
                    <a:pt x="2738513" y="91681"/>
                  </a:lnTo>
                  <a:lnTo>
                    <a:pt x="2763088" y="71704"/>
                  </a:lnTo>
                  <a:lnTo>
                    <a:pt x="2793669" y="65455"/>
                  </a:lnTo>
                  <a:lnTo>
                    <a:pt x="2824251" y="71704"/>
                  </a:lnTo>
                  <a:lnTo>
                    <a:pt x="2848838" y="91681"/>
                  </a:lnTo>
                  <a:lnTo>
                    <a:pt x="2865209" y="127177"/>
                  </a:lnTo>
                  <a:lnTo>
                    <a:pt x="2871152" y="179997"/>
                  </a:lnTo>
                  <a:lnTo>
                    <a:pt x="2871152" y="18884"/>
                  </a:lnTo>
                  <a:lnTo>
                    <a:pt x="2837192" y="5092"/>
                  </a:lnTo>
                  <a:lnTo>
                    <a:pt x="2794635" y="0"/>
                  </a:lnTo>
                  <a:lnTo>
                    <a:pt x="2751594" y="5168"/>
                  </a:lnTo>
                  <a:lnTo>
                    <a:pt x="2713748" y="20561"/>
                  </a:lnTo>
                  <a:lnTo>
                    <a:pt x="2682265" y="45961"/>
                  </a:lnTo>
                  <a:lnTo>
                    <a:pt x="2658326" y="81127"/>
                  </a:lnTo>
                  <a:lnTo>
                    <a:pt x="2643086" y="125882"/>
                  </a:lnTo>
                  <a:lnTo>
                    <a:pt x="2637752" y="179997"/>
                  </a:lnTo>
                  <a:lnTo>
                    <a:pt x="2643009" y="233616"/>
                  </a:lnTo>
                  <a:lnTo>
                    <a:pt x="2658033" y="277914"/>
                  </a:lnTo>
                  <a:lnTo>
                    <a:pt x="2681668" y="312686"/>
                  </a:lnTo>
                  <a:lnTo>
                    <a:pt x="2712758" y="337769"/>
                  </a:lnTo>
                  <a:lnTo>
                    <a:pt x="2750159" y="352945"/>
                  </a:lnTo>
                  <a:lnTo>
                    <a:pt x="2792717" y="358051"/>
                  </a:lnTo>
                  <a:lnTo>
                    <a:pt x="2835757" y="352869"/>
                  </a:lnTo>
                  <a:lnTo>
                    <a:pt x="2873603" y="337477"/>
                  </a:lnTo>
                  <a:lnTo>
                    <a:pt x="2905087" y="312089"/>
                  </a:lnTo>
                  <a:lnTo>
                    <a:pt x="2929039" y="276910"/>
                  </a:lnTo>
                  <a:lnTo>
                    <a:pt x="2944266" y="232168"/>
                  </a:lnTo>
                  <a:lnTo>
                    <a:pt x="2949600" y="178066"/>
                  </a:lnTo>
                  <a:close/>
                </a:path>
                <a:path w="3234054" h="937895">
                  <a:moveTo>
                    <a:pt x="3233534" y="288772"/>
                  </a:moveTo>
                  <a:lnTo>
                    <a:pt x="3082912" y="288772"/>
                  </a:lnTo>
                  <a:lnTo>
                    <a:pt x="3082912" y="207492"/>
                  </a:lnTo>
                  <a:lnTo>
                    <a:pt x="3212363" y="207492"/>
                  </a:lnTo>
                  <a:lnTo>
                    <a:pt x="3212363" y="146532"/>
                  </a:lnTo>
                  <a:lnTo>
                    <a:pt x="3082912" y="146532"/>
                  </a:lnTo>
                  <a:lnTo>
                    <a:pt x="3082912" y="71602"/>
                  </a:lnTo>
                  <a:lnTo>
                    <a:pt x="3232099" y="71602"/>
                  </a:lnTo>
                  <a:lnTo>
                    <a:pt x="3232099" y="5562"/>
                  </a:lnTo>
                  <a:lnTo>
                    <a:pt x="3004464" y="5562"/>
                  </a:lnTo>
                  <a:lnTo>
                    <a:pt x="3004464" y="71602"/>
                  </a:lnTo>
                  <a:lnTo>
                    <a:pt x="3004464" y="146532"/>
                  </a:lnTo>
                  <a:lnTo>
                    <a:pt x="3004464" y="207492"/>
                  </a:lnTo>
                  <a:lnTo>
                    <a:pt x="3004464" y="288772"/>
                  </a:lnTo>
                  <a:lnTo>
                    <a:pt x="3004464" y="352272"/>
                  </a:lnTo>
                  <a:lnTo>
                    <a:pt x="3233534" y="352272"/>
                  </a:lnTo>
                  <a:lnTo>
                    <a:pt x="3233534" y="288772"/>
                  </a:lnTo>
                  <a:close/>
                </a:path>
                <a:path w="3234054" h="937895">
                  <a:moveTo>
                    <a:pt x="3233547" y="689267"/>
                  </a:moveTo>
                  <a:lnTo>
                    <a:pt x="3228276" y="635647"/>
                  </a:lnTo>
                  <a:lnTo>
                    <a:pt x="3213252" y="591350"/>
                  </a:lnTo>
                  <a:lnTo>
                    <a:pt x="3189630" y="556564"/>
                  </a:lnTo>
                  <a:lnTo>
                    <a:pt x="3158528" y="531495"/>
                  </a:lnTo>
                  <a:lnTo>
                    <a:pt x="3155099" y="530110"/>
                  </a:lnTo>
                  <a:lnTo>
                    <a:pt x="3155099" y="691197"/>
                  </a:lnTo>
                  <a:lnTo>
                    <a:pt x="3149142" y="744016"/>
                  </a:lnTo>
                  <a:lnTo>
                    <a:pt x="3132772" y="779500"/>
                  </a:lnTo>
                  <a:lnTo>
                    <a:pt x="3108198" y="799477"/>
                  </a:lnTo>
                  <a:lnTo>
                    <a:pt x="3077616" y="805726"/>
                  </a:lnTo>
                  <a:lnTo>
                    <a:pt x="3047034" y="799477"/>
                  </a:lnTo>
                  <a:lnTo>
                    <a:pt x="3022447" y="779500"/>
                  </a:lnTo>
                  <a:lnTo>
                    <a:pt x="3006077" y="744016"/>
                  </a:lnTo>
                  <a:lnTo>
                    <a:pt x="3000133" y="691197"/>
                  </a:lnTo>
                  <a:lnTo>
                    <a:pt x="3006077" y="638378"/>
                  </a:lnTo>
                  <a:lnTo>
                    <a:pt x="3022447" y="602894"/>
                  </a:lnTo>
                  <a:lnTo>
                    <a:pt x="3047034" y="582917"/>
                  </a:lnTo>
                  <a:lnTo>
                    <a:pt x="3077616" y="576656"/>
                  </a:lnTo>
                  <a:lnTo>
                    <a:pt x="3108198" y="582917"/>
                  </a:lnTo>
                  <a:lnTo>
                    <a:pt x="3132772" y="602894"/>
                  </a:lnTo>
                  <a:lnTo>
                    <a:pt x="3149142" y="638378"/>
                  </a:lnTo>
                  <a:lnTo>
                    <a:pt x="3155099" y="691197"/>
                  </a:lnTo>
                  <a:lnTo>
                    <a:pt x="3155099" y="530110"/>
                  </a:lnTo>
                  <a:lnTo>
                    <a:pt x="3121139" y="516305"/>
                  </a:lnTo>
                  <a:lnTo>
                    <a:pt x="3078581" y="511200"/>
                  </a:lnTo>
                  <a:lnTo>
                    <a:pt x="3035541" y="516382"/>
                  </a:lnTo>
                  <a:lnTo>
                    <a:pt x="2997695" y="531774"/>
                  </a:lnTo>
                  <a:lnTo>
                    <a:pt x="2966212" y="557161"/>
                  </a:lnTo>
                  <a:lnTo>
                    <a:pt x="2942259" y="592340"/>
                  </a:lnTo>
                  <a:lnTo>
                    <a:pt x="2927032" y="637095"/>
                  </a:lnTo>
                  <a:lnTo>
                    <a:pt x="2921698" y="691197"/>
                  </a:lnTo>
                  <a:lnTo>
                    <a:pt x="2926956" y="744829"/>
                  </a:lnTo>
                  <a:lnTo>
                    <a:pt x="2941980" y="789127"/>
                  </a:lnTo>
                  <a:lnTo>
                    <a:pt x="2965602" y="823899"/>
                  </a:lnTo>
                  <a:lnTo>
                    <a:pt x="2996692" y="848969"/>
                  </a:lnTo>
                  <a:lnTo>
                    <a:pt x="3034093" y="864158"/>
                  </a:lnTo>
                  <a:lnTo>
                    <a:pt x="3076664" y="869251"/>
                  </a:lnTo>
                  <a:lnTo>
                    <a:pt x="3119691" y="864082"/>
                  </a:lnTo>
                  <a:lnTo>
                    <a:pt x="3157537" y="848690"/>
                  </a:lnTo>
                  <a:lnTo>
                    <a:pt x="3189033" y="823302"/>
                  </a:lnTo>
                  <a:lnTo>
                    <a:pt x="3200984" y="805726"/>
                  </a:lnTo>
                  <a:lnTo>
                    <a:pt x="3212973" y="788123"/>
                  </a:lnTo>
                  <a:lnTo>
                    <a:pt x="3228200" y="743381"/>
                  </a:lnTo>
                  <a:lnTo>
                    <a:pt x="3233547" y="689267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86538" y="240952"/>
              <a:ext cx="981256" cy="4324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2247" y="197797"/>
              <a:ext cx="542692" cy="5391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069254" y="240952"/>
              <a:ext cx="354330" cy="432434"/>
            </a:xfrm>
            <a:custGeom>
              <a:avLst/>
              <a:gdLst/>
              <a:ahLst/>
              <a:cxnLst/>
              <a:rect l="l" t="t" r="r" b="b"/>
              <a:pathLst>
                <a:path w="354329" h="432435">
                  <a:moveTo>
                    <a:pt x="154177" y="226733"/>
                  </a:moveTo>
                  <a:lnTo>
                    <a:pt x="133019" y="226733"/>
                  </a:lnTo>
                  <a:lnTo>
                    <a:pt x="133019" y="315925"/>
                  </a:lnTo>
                  <a:lnTo>
                    <a:pt x="141722" y="358781"/>
                  </a:lnTo>
                  <a:lnTo>
                    <a:pt x="165417" y="393865"/>
                  </a:lnTo>
                  <a:lnTo>
                    <a:pt x="187782" y="411149"/>
                  </a:lnTo>
                  <a:lnTo>
                    <a:pt x="2031" y="411149"/>
                  </a:lnTo>
                  <a:lnTo>
                    <a:pt x="0" y="413181"/>
                  </a:lnTo>
                  <a:lnTo>
                    <a:pt x="0" y="430288"/>
                  </a:lnTo>
                  <a:lnTo>
                    <a:pt x="2031" y="432320"/>
                  </a:lnTo>
                  <a:lnTo>
                    <a:pt x="351688" y="432320"/>
                  </a:lnTo>
                  <a:lnTo>
                    <a:pt x="353720" y="430288"/>
                  </a:lnTo>
                  <a:lnTo>
                    <a:pt x="353720" y="405104"/>
                  </a:lnTo>
                  <a:lnTo>
                    <a:pt x="243370" y="405104"/>
                  </a:lnTo>
                  <a:lnTo>
                    <a:pt x="234452" y="404661"/>
                  </a:lnTo>
                  <a:lnTo>
                    <a:pt x="193890" y="390010"/>
                  </a:lnTo>
                  <a:lnTo>
                    <a:pt x="164737" y="357887"/>
                  </a:lnTo>
                  <a:lnTo>
                    <a:pt x="154177" y="315925"/>
                  </a:lnTo>
                  <a:lnTo>
                    <a:pt x="154177" y="226733"/>
                  </a:lnTo>
                  <a:close/>
                </a:path>
                <a:path w="354329" h="432435">
                  <a:moveTo>
                    <a:pt x="51384" y="21158"/>
                  </a:moveTo>
                  <a:lnTo>
                    <a:pt x="4546" y="21158"/>
                  </a:lnTo>
                  <a:lnTo>
                    <a:pt x="11543" y="21370"/>
                  </a:lnTo>
                  <a:lnTo>
                    <a:pt x="20039" y="22858"/>
                  </a:lnTo>
                  <a:lnTo>
                    <a:pt x="27208" y="26896"/>
                  </a:lnTo>
                  <a:lnTo>
                    <a:pt x="30225" y="34759"/>
                  </a:lnTo>
                  <a:lnTo>
                    <a:pt x="30225" y="397548"/>
                  </a:lnTo>
                  <a:lnTo>
                    <a:pt x="27208" y="405411"/>
                  </a:lnTo>
                  <a:lnTo>
                    <a:pt x="20039" y="409449"/>
                  </a:lnTo>
                  <a:lnTo>
                    <a:pt x="11543" y="410937"/>
                  </a:lnTo>
                  <a:lnTo>
                    <a:pt x="4546" y="411149"/>
                  </a:lnTo>
                  <a:lnTo>
                    <a:pt x="51384" y="411149"/>
                  </a:lnTo>
                  <a:lnTo>
                    <a:pt x="51384" y="226733"/>
                  </a:lnTo>
                  <a:lnTo>
                    <a:pt x="243370" y="226733"/>
                  </a:lnTo>
                  <a:lnTo>
                    <a:pt x="265540" y="224482"/>
                  </a:lnTo>
                  <a:lnTo>
                    <a:pt x="286221" y="218030"/>
                  </a:lnTo>
                  <a:lnTo>
                    <a:pt x="304961" y="207830"/>
                  </a:lnTo>
                  <a:lnTo>
                    <a:pt x="307694" y="205574"/>
                  </a:lnTo>
                  <a:lnTo>
                    <a:pt x="51384" y="205574"/>
                  </a:lnTo>
                  <a:lnTo>
                    <a:pt x="51384" y="21158"/>
                  </a:lnTo>
                  <a:close/>
                </a:path>
                <a:path w="354329" h="432435">
                  <a:moveTo>
                    <a:pt x="351688" y="371855"/>
                  </a:moveTo>
                  <a:lnTo>
                    <a:pt x="334581" y="371855"/>
                  </a:lnTo>
                  <a:lnTo>
                    <a:pt x="332549" y="373887"/>
                  </a:lnTo>
                  <a:lnTo>
                    <a:pt x="332549" y="405104"/>
                  </a:lnTo>
                  <a:lnTo>
                    <a:pt x="353720" y="405104"/>
                  </a:lnTo>
                  <a:lnTo>
                    <a:pt x="353720" y="373887"/>
                  </a:lnTo>
                  <a:lnTo>
                    <a:pt x="351688" y="371855"/>
                  </a:lnTo>
                  <a:close/>
                </a:path>
                <a:path w="354329" h="432435">
                  <a:moveTo>
                    <a:pt x="351688" y="0"/>
                  </a:moveTo>
                  <a:lnTo>
                    <a:pt x="2031" y="0"/>
                  </a:lnTo>
                  <a:lnTo>
                    <a:pt x="0" y="2031"/>
                  </a:lnTo>
                  <a:lnTo>
                    <a:pt x="0" y="19126"/>
                  </a:lnTo>
                  <a:lnTo>
                    <a:pt x="2031" y="21158"/>
                  </a:lnTo>
                  <a:lnTo>
                    <a:pt x="187782" y="21158"/>
                  </a:lnTo>
                  <a:lnTo>
                    <a:pt x="181774" y="24948"/>
                  </a:lnTo>
                  <a:lnTo>
                    <a:pt x="151706" y="55121"/>
                  </a:lnTo>
                  <a:lnTo>
                    <a:pt x="135188" y="94645"/>
                  </a:lnTo>
                  <a:lnTo>
                    <a:pt x="133019" y="205574"/>
                  </a:lnTo>
                  <a:lnTo>
                    <a:pt x="169544" y="205574"/>
                  </a:lnTo>
                  <a:lnTo>
                    <a:pt x="174269" y="201180"/>
                  </a:lnTo>
                  <a:lnTo>
                    <a:pt x="176542" y="199110"/>
                  </a:lnTo>
                  <a:lnTo>
                    <a:pt x="184847" y="191020"/>
                  </a:lnTo>
                  <a:lnTo>
                    <a:pt x="154177" y="191020"/>
                  </a:lnTo>
                  <a:lnTo>
                    <a:pt x="154299" y="113969"/>
                  </a:lnTo>
                  <a:lnTo>
                    <a:pt x="164737" y="74431"/>
                  </a:lnTo>
                  <a:lnTo>
                    <a:pt x="193890" y="42298"/>
                  </a:lnTo>
                  <a:lnTo>
                    <a:pt x="234452" y="27648"/>
                  </a:lnTo>
                  <a:lnTo>
                    <a:pt x="243370" y="27203"/>
                  </a:lnTo>
                  <a:lnTo>
                    <a:pt x="353720" y="27203"/>
                  </a:lnTo>
                  <a:lnTo>
                    <a:pt x="353720" y="2031"/>
                  </a:lnTo>
                  <a:lnTo>
                    <a:pt x="351688" y="0"/>
                  </a:lnTo>
                  <a:close/>
                </a:path>
                <a:path w="354329" h="432435">
                  <a:moveTo>
                    <a:pt x="353720" y="27203"/>
                  </a:moveTo>
                  <a:lnTo>
                    <a:pt x="332549" y="27203"/>
                  </a:lnTo>
                  <a:lnTo>
                    <a:pt x="332500" y="116878"/>
                  </a:lnTo>
                  <a:lnTo>
                    <a:pt x="330729" y="134301"/>
                  </a:lnTo>
                  <a:lnTo>
                    <a:pt x="306349" y="179374"/>
                  </a:lnTo>
                  <a:lnTo>
                    <a:pt x="269326" y="201701"/>
                  </a:lnTo>
                  <a:lnTo>
                    <a:pt x="243370" y="205574"/>
                  </a:lnTo>
                  <a:lnTo>
                    <a:pt x="307694" y="205574"/>
                  </a:lnTo>
                  <a:lnTo>
                    <a:pt x="335021" y="177657"/>
                  </a:lnTo>
                  <a:lnTo>
                    <a:pt x="351545" y="138139"/>
                  </a:lnTo>
                  <a:lnTo>
                    <a:pt x="353698" y="116827"/>
                  </a:lnTo>
                  <a:lnTo>
                    <a:pt x="353720" y="27203"/>
                  </a:lnTo>
                  <a:close/>
                </a:path>
                <a:path w="354329" h="432435">
                  <a:moveTo>
                    <a:pt x="243370" y="58953"/>
                  </a:moveTo>
                  <a:lnTo>
                    <a:pt x="239598" y="58953"/>
                  </a:lnTo>
                  <a:lnTo>
                    <a:pt x="235851" y="59321"/>
                  </a:lnTo>
                  <a:lnTo>
                    <a:pt x="200139" y="78397"/>
                  </a:lnTo>
                  <a:lnTo>
                    <a:pt x="185806" y="120484"/>
                  </a:lnTo>
                  <a:lnTo>
                    <a:pt x="185126" y="143302"/>
                  </a:lnTo>
                  <a:lnTo>
                    <a:pt x="181843" y="159802"/>
                  </a:lnTo>
                  <a:lnTo>
                    <a:pt x="174756" y="171318"/>
                  </a:lnTo>
                  <a:lnTo>
                    <a:pt x="162547" y="183273"/>
                  </a:lnTo>
                  <a:lnTo>
                    <a:pt x="162305" y="183476"/>
                  </a:lnTo>
                  <a:lnTo>
                    <a:pt x="157048" y="188328"/>
                  </a:lnTo>
                  <a:lnTo>
                    <a:pt x="154177" y="191020"/>
                  </a:lnTo>
                  <a:lnTo>
                    <a:pt x="184847" y="191020"/>
                  </a:lnTo>
                  <a:lnTo>
                    <a:pt x="206018" y="149034"/>
                  </a:lnTo>
                  <a:lnTo>
                    <a:pt x="207086" y="113969"/>
                  </a:lnTo>
                  <a:lnTo>
                    <a:pt x="207327" y="111582"/>
                  </a:lnTo>
                  <a:lnTo>
                    <a:pt x="231597" y="81965"/>
                  </a:lnTo>
                  <a:lnTo>
                    <a:pt x="240944" y="80111"/>
                  </a:lnTo>
                  <a:lnTo>
                    <a:pt x="300804" y="80111"/>
                  </a:lnTo>
                  <a:lnTo>
                    <a:pt x="300786" y="63487"/>
                  </a:lnTo>
                  <a:lnTo>
                    <a:pt x="300786" y="60985"/>
                  </a:lnTo>
                  <a:lnTo>
                    <a:pt x="298767" y="58966"/>
                  </a:lnTo>
                  <a:lnTo>
                    <a:pt x="243370" y="58966"/>
                  </a:lnTo>
                  <a:close/>
                </a:path>
                <a:path w="354329" h="432435">
                  <a:moveTo>
                    <a:pt x="300804" y="80111"/>
                  </a:moveTo>
                  <a:lnTo>
                    <a:pt x="279641" y="80111"/>
                  </a:lnTo>
                  <a:lnTo>
                    <a:pt x="279641" y="119075"/>
                  </a:lnTo>
                  <a:lnTo>
                    <a:pt x="279399" y="121297"/>
                  </a:lnTo>
                  <a:lnTo>
                    <a:pt x="255130" y="150825"/>
                  </a:lnTo>
                  <a:lnTo>
                    <a:pt x="243801" y="152692"/>
                  </a:lnTo>
                  <a:lnTo>
                    <a:pt x="232333" y="152692"/>
                  </a:lnTo>
                  <a:lnTo>
                    <a:pt x="230339" y="154698"/>
                  </a:lnTo>
                  <a:lnTo>
                    <a:pt x="230339" y="171805"/>
                  </a:lnTo>
                  <a:lnTo>
                    <a:pt x="232359" y="173837"/>
                  </a:lnTo>
                  <a:lnTo>
                    <a:pt x="243535" y="173837"/>
                  </a:lnTo>
                  <a:lnTo>
                    <a:pt x="247459" y="173774"/>
                  </a:lnTo>
                  <a:lnTo>
                    <a:pt x="275094" y="164236"/>
                  </a:lnTo>
                  <a:lnTo>
                    <a:pt x="275272" y="164134"/>
                  </a:lnTo>
                  <a:lnTo>
                    <a:pt x="278371" y="162064"/>
                  </a:lnTo>
                  <a:lnTo>
                    <a:pt x="281292" y="159677"/>
                  </a:lnTo>
                  <a:lnTo>
                    <a:pt x="286651" y="154317"/>
                  </a:lnTo>
                  <a:lnTo>
                    <a:pt x="287986" y="152692"/>
                  </a:lnTo>
                  <a:lnTo>
                    <a:pt x="243801" y="152692"/>
                  </a:lnTo>
                  <a:lnTo>
                    <a:pt x="288007" y="152666"/>
                  </a:lnTo>
                  <a:lnTo>
                    <a:pt x="300791" y="106895"/>
                  </a:lnTo>
                  <a:lnTo>
                    <a:pt x="300804" y="80111"/>
                  </a:lnTo>
                  <a:close/>
                </a:path>
              </a:pathLst>
            </a:custGeom>
            <a:solidFill>
              <a:srgbClr val="007A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52219" y="246934"/>
              <a:ext cx="385635" cy="2296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44385" y="240952"/>
              <a:ext cx="149809" cy="2295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70118" y="551898"/>
              <a:ext cx="731318" cy="1850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78056" y="2224886"/>
              <a:ext cx="711200" cy="3175"/>
            </a:xfrm>
            <a:custGeom>
              <a:avLst/>
              <a:gdLst/>
              <a:ahLst/>
              <a:cxnLst/>
              <a:rect l="l" t="t" r="r" b="b"/>
              <a:pathLst>
                <a:path w="711200" h="3175">
                  <a:moveTo>
                    <a:pt x="710717" y="0"/>
                  </a:moveTo>
                  <a:lnTo>
                    <a:pt x="0" y="0"/>
                  </a:lnTo>
                  <a:lnTo>
                    <a:pt x="0" y="3022"/>
                  </a:lnTo>
                  <a:lnTo>
                    <a:pt x="710717" y="3022"/>
                  </a:lnTo>
                  <a:lnTo>
                    <a:pt x="71071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03367" y="240952"/>
              <a:ext cx="131445" cy="235648"/>
            </a:xfrm>
            <a:prstGeom prst="rect">
              <a:avLst/>
            </a:prstGeom>
          </p:spPr>
        </p:pic>
      </p:grpSp>
      <p:sp>
        <p:nvSpPr>
          <p:cNvPr id="15" name="Прямоугольник 14"/>
          <p:cNvSpPr/>
          <p:nvPr/>
        </p:nvSpPr>
        <p:spPr>
          <a:xfrm>
            <a:off x="5351007" y="2912723"/>
            <a:ext cx="53467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0" i="0" u="none" strike="noStrike" dirty="0" smtClean="0">
                <a:solidFill>
                  <a:srgbClr val="006666"/>
                </a:solidFill>
                <a:effectLst/>
                <a:latin typeface="YACgEZ1cb1Q 0"/>
              </a:rPr>
              <a:t>материал был разработан Фондом ООН </a:t>
            </a:r>
            <a:endParaRPr lang="en-US" sz="1400" b="0" i="0" u="none" strike="noStrike" dirty="0" smtClean="0">
              <a:solidFill>
                <a:srgbClr val="006666"/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rgbClr val="006666"/>
                </a:solidFill>
                <a:effectLst/>
                <a:latin typeface="YACgEZ1cb1Q 0"/>
              </a:rPr>
              <a:t>в области народонаселения (ЮНФПА) </a:t>
            </a:r>
            <a:endParaRPr lang="ru-RU" sz="1400" dirty="0" smtClean="0">
              <a:solidFill>
                <a:srgbClr val="006666"/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rgbClr val="006666"/>
                </a:solidFill>
                <a:effectLst/>
                <a:latin typeface="YACgEZ1cb1Q 0"/>
              </a:rPr>
              <a:t>по инициативе Национальной комиссии по делам женщин </a:t>
            </a:r>
            <a:endParaRPr lang="ru-RU" sz="1400" dirty="0" smtClean="0">
              <a:solidFill>
                <a:srgbClr val="006666"/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rgbClr val="006666"/>
                </a:solidFill>
                <a:effectLst/>
                <a:latin typeface="YACgEZ1cb1Q 0"/>
              </a:rPr>
              <a:t>и семейно-демографической политике</a:t>
            </a:r>
            <a:endParaRPr lang="en-US" sz="1400" b="0" i="0" u="none" strike="noStrike" dirty="0" smtClean="0">
              <a:solidFill>
                <a:srgbClr val="006666"/>
              </a:solidFill>
              <a:effectLst/>
              <a:latin typeface="YACgEZ1cb1Q 0"/>
            </a:endParaRPr>
          </a:p>
          <a:p>
            <a:pPr algn="ctr"/>
            <a:endParaRPr lang="ru-RU" sz="1400" dirty="0" smtClean="0">
              <a:solidFill>
                <a:srgbClr val="006666"/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rgbClr val="006666"/>
                </a:solidFill>
                <a:effectLst/>
                <a:latin typeface="YACgEZ1cb1Q 0"/>
              </a:rPr>
              <a:t>и используется в проекте</a:t>
            </a:r>
            <a:endParaRPr lang="ru-RU" sz="1400" dirty="0">
              <a:solidFill>
                <a:srgbClr val="006666"/>
              </a:solidFill>
              <a:effectLst/>
              <a:latin typeface="YACgEZ1cb1Q 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18573" y="4391025"/>
            <a:ext cx="53467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YACgEZ1cb1Q 0"/>
              </a:rPr>
              <a:t>«Комплекс мероприятий по поддержке и развитию института отцовства»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YACgEZ1cb1Q 0"/>
              </a:rPr>
              <a:t>в рамках государственного гранта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YACgEZ1cb1Q 0"/>
              </a:rPr>
              <a:t>НАО «Центр поддержки гражданских инициатив»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effectLst/>
              <a:latin typeface="YACgEZ1cb1Q 0"/>
            </a:endParaRPr>
          </a:p>
          <a:p>
            <a:pPr algn="ctr"/>
            <a:r>
              <a:rPr lang="ru-RU" sz="1400" b="0" i="0" u="none" strike="noStrike" dirty="0" smtClean="0">
                <a:solidFill>
                  <a:schemeClr val="accent5">
                    <a:lumMod val="50000"/>
                  </a:schemeClr>
                </a:solidFill>
                <a:effectLst/>
                <a:latin typeface="YACgEZ1cb1Q 0"/>
              </a:rPr>
              <a:t>при поддержке Министерства информации и общественного развития РК</a:t>
            </a:r>
            <a:endParaRPr lang="ru-RU" sz="1400" dirty="0">
              <a:solidFill>
                <a:schemeClr val="accent5">
                  <a:lumMod val="50000"/>
                </a:schemeClr>
              </a:solidFill>
              <a:effectLst/>
              <a:latin typeface="YACgEZ1cb1Q 0"/>
            </a:endParaRPr>
          </a:p>
        </p:txBody>
      </p:sp>
      <p:pic>
        <p:nvPicPr>
          <p:cNvPr id="17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70" y="5915025"/>
            <a:ext cx="2815342" cy="211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677526" y="736381"/>
            <a:ext cx="1442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 smtClean="0">
                <a:solidFill>
                  <a:srgbClr val="0070C0"/>
                </a:solidFill>
              </a:rPr>
              <a:t>НАЦИОНАЛЬНАЯ КОМИССИЯ ПО ДЕЛАМ ЖЕНЩИН И СЕМЕЙНО-ДЕМОГРАФИЧЕСКОЙ ПОЛИТИКЕ</a:t>
            </a:r>
            <a:endParaRPr lang="ru-RU" sz="600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64692" y="754054"/>
            <a:ext cx="18351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 smtClean="0">
                <a:solidFill>
                  <a:schemeClr val="accent6">
                    <a:lumMod val="75000"/>
                  </a:schemeClr>
                </a:solidFill>
              </a:rPr>
              <a:t>ФОНД ООН В ОБЛАСТИ </a:t>
            </a:r>
          </a:p>
          <a:p>
            <a:pPr algn="ctr"/>
            <a:r>
              <a:rPr lang="ru-RU" sz="600" dirty="0" smtClean="0">
                <a:solidFill>
                  <a:schemeClr val="accent6">
                    <a:lumMod val="75000"/>
                  </a:schemeClr>
                </a:solidFill>
              </a:rPr>
              <a:t>НАРОДОНАСЕЛЕНИЯ  (ЮНФПА) </a:t>
            </a:r>
            <a:endParaRPr lang="ru-RU" sz="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507" y="5994318"/>
            <a:ext cx="3553460" cy="107314"/>
            <a:chOff x="537507" y="5994318"/>
            <a:chExt cx="3553460" cy="1073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507" y="5994319"/>
              <a:ext cx="109614" cy="836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895" y="6016949"/>
              <a:ext cx="250209" cy="786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74128" y="6016962"/>
              <a:ext cx="469900" cy="84455"/>
            </a:xfrm>
            <a:custGeom>
              <a:avLst/>
              <a:gdLst/>
              <a:ahLst/>
              <a:cxnLst/>
              <a:rect l="l" t="t" r="r" b="b"/>
              <a:pathLst>
                <a:path w="469900" h="84454">
                  <a:moveTo>
                    <a:pt x="70408" y="59651"/>
                  </a:moveTo>
                  <a:lnTo>
                    <a:pt x="65036" y="1358"/>
                  </a:lnTo>
                  <a:lnTo>
                    <a:pt x="53606" y="1358"/>
                  </a:lnTo>
                  <a:lnTo>
                    <a:pt x="36576" y="45021"/>
                  </a:lnTo>
                  <a:lnTo>
                    <a:pt x="35318" y="49707"/>
                  </a:lnTo>
                  <a:lnTo>
                    <a:pt x="35090" y="49707"/>
                  </a:lnTo>
                  <a:lnTo>
                    <a:pt x="33947" y="45021"/>
                  </a:lnTo>
                  <a:lnTo>
                    <a:pt x="17259" y="1358"/>
                  </a:lnTo>
                  <a:lnTo>
                    <a:pt x="5715" y="1358"/>
                  </a:lnTo>
                  <a:lnTo>
                    <a:pt x="0" y="59651"/>
                  </a:lnTo>
                  <a:lnTo>
                    <a:pt x="8915" y="59651"/>
                  </a:lnTo>
                  <a:lnTo>
                    <a:pt x="12001" y="22390"/>
                  </a:lnTo>
                  <a:lnTo>
                    <a:pt x="12344" y="15417"/>
                  </a:lnTo>
                  <a:lnTo>
                    <a:pt x="12344" y="11760"/>
                  </a:lnTo>
                  <a:lnTo>
                    <a:pt x="12573" y="11760"/>
                  </a:lnTo>
                  <a:lnTo>
                    <a:pt x="13144" y="15303"/>
                  </a:lnTo>
                  <a:lnTo>
                    <a:pt x="30861" y="59651"/>
                  </a:lnTo>
                  <a:lnTo>
                    <a:pt x="39090" y="59651"/>
                  </a:lnTo>
                  <a:lnTo>
                    <a:pt x="54635" y="21018"/>
                  </a:lnTo>
                  <a:lnTo>
                    <a:pt x="57035" y="14389"/>
                  </a:lnTo>
                  <a:lnTo>
                    <a:pt x="57492" y="11760"/>
                  </a:lnTo>
                  <a:lnTo>
                    <a:pt x="57721" y="11760"/>
                  </a:lnTo>
                  <a:lnTo>
                    <a:pt x="57721" y="15417"/>
                  </a:lnTo>
                  <a:lnTo>
                    <a:pt x="58407" y="26276"/>
                  </a:lnTo>
                  <a:lnTo>
                    <a:pt x="61150" y="59651"/>
                  </a:lnTo>
                  <a:lnTo>
                    <a:pt x="70408" y="59651"/>
                  </a:lnTo>
                  <a:close/>
                </a:path>
                <a:path w="469900" h="84454">
                  <a:moveTo>
                    <a:pt x="132816" y="1371"/>
                  </a:moveTo>
                  <a:lnTo>
                    <a:pt x="122986" y="1371"/>
                  </a:lnTo>
                  <a:lnTo>
                    <a:pt x="106299" y="49949"/>
                  </a:lnTo>
                  <a:lnTo>
                    <a:pt x="90068" y="1371"/>
                  </a:lnTo>
                  <a:lnTo>
                    <a:pt x="79895" y="1371"/>
                  </a:lnTo>
                  <a:lnTo>
                    <a:pt x="99783" y="58293"/>
                  </a:lnTo>
                  <a:lnTo>
                    <a:pt x="102870" y="58293"/>
                  </a:lnTo>
                  <a:lnTo>
                    <a:pt x="97383" y="73609"/>
                  </a:lnTo>
                  <a:lnTo>
                    <a:pt x="93268" y="76123"/>
                  </a:lnTo>
                  <a:lnTo>
                    <a:pt x="84810" y="76123"/>
                  </a:lnTo>
                  <a:lnTo>
                    <a:pt x="81724" y="75438"/>
                  </a:lnTo>
                  <a:lnTo>
                    <a:pt x="81724" y="83896"/>
                  </a:lnTo>
                  <a:lnTo>
                    <a:pt x="83210" y="84239"/>
                  </a:lnTo>
                  <a:lnTo>
                    <a:pt x="87439" y="84353"/>
                  </a:lnTo>
                  <a:lnTo>
                    <a:pt x="94983" y="83350"/>
                  </a:lnTo>
                  <a:lnTo>
                    <a:pt x="101244" y="79502"/>
                  </a:lnTo>
                  <a:lnTo>
                    <a:pt x="106857" y="71564"/>
                  </a:lnTo>
                  <a:lnTo>
                    <a:pt x="112471" y="58293"/>
                  </a:lnTo>
                  <a:lnTo>
                    <a:pt x="132816" y="1371"/>
                  </a:lnTo>
                  <a:close/>
                </a:path>
                <a:path w="469900" h="84454">
                  <a:moveTo>
                    <a:pt x="221284" y="59664"/>
                  </a:moveTo>
                  <a:lnTo>
                    <a:pt x="206425" y="34518"/>
                  </a:lnTo>
                  <a:lnTo>
                    <a:pt x="203339" y="30975"/>
                  </a:lnTo>
                  <a:lnTo>
                    <a:pt x="197281" y="29146"/>
                  </a:lnTo>
                  <a:lnTo>
                    <a:pt x="200482" y="27660"/>
                  </a:lnTo>
                  <a:lnTo>
                    <a:pt x="202196" y="25488"/>
                  </a:lnTo>
                  <a:lnTo>
                    <a:pt x="210654" y="10172"/>
                  </a:lnTo>
                  <a:lnTo>
                    <a:pt x="212140" y="8572"/>
                  </a:lnTo>
                  <a:lnTo>
                    <a:pt x="217855" y="8572"/>
                  </a:lnTo>
                  <a:lnTo>
                    <a:pt x="217855" y="685"/>
                  </a:lnTo>
                  <a:lnTo>
                    <a:pt x="207225" y="685"/>
                  </a:lnTo>
                  <a:lnTo>
                    <a:pt x="204139" y="4229"/>
                  </a:lnTo>
                  <a:lnTo>
                    <a:pt x="193052" y="24345"/>
                  </a:lnTo>
                  <a:lnTo>
                    <a:pt x="191452" y="25831"/>
                  </a:lnTo>
                  <a:lnTo>
                    <a:pt x="184708" y="25831"/>
                  </a:lnTo>
                  <a:lnTo>
                    <a:pt x="184708" y="1371"/>
                  </a:lnTo>
                  <a:lnTo>
                    <a:pt x="174879" y="1371"/>
                  </a:lnTo>
                  <a:lnTo>
                    <a:pt x="174879" y="25831"/>
                  </a:lnTo>
                  <a:lnTo>
                    <a:pt x="168135" y="25831"/>
                  </a:lnTo>
                  <a:lnTo>
                    <a:pt x="166535" y="24345"/>
                  </a:lnTo>
                  <a:lnTo>
                    <a:pt x="155448" y="4229"/>
                  </a:lnTo>
                  <a:lnTo>
                    <a:pt x="152361" y="685"/>
                  </a:lnTo>
                  <a:lnTo>
                    <a:pt x="141732" y="685"/>
                  </a:lnTo>
                  <a:lnTo>
                    <a:pt x="141732" y="8572"/>
                  </a:lnTo>
                  <a:lnTo>
                    <a:pt x="146989" y="8572"/>
                  </a:lnTo>
                  <a:lnTo>
                    <a:pt x="148475" y="10172"/>
                  </a:lnTo>
                  <a:lnTo>
                    <a:pt x="156933" y="25488"/>
                  </a:lnTo>
                  <a:lnTo>
                    <a:pt x="158648" y="27660"/>
                  </a:lnTo>
                  <a:lnTo>
                    <a:pt x="162077" y="29146"/>
                  </a:lnTo>
                  <a:lnTo>
                    <a:pt x="156248" y="30975"/>
                  </a:lnTo>
                  <a:lnTo>
                    <a:pt x="153047" y="34632"/>
                  </a:lnTo>
                  <a:lnTo>
                    <a:pt x="138303" y="59664"/>
                  </a:lnTo>
                  <a:lnTo>
                    <a:pt x="148475" y="59664"/>
                  </a:lnTo>
                  <a:lnTo>
                    <a:pt x="162420" y="36004"/>
                  </a:lnTo>
                  <a:lnTo>
                    <a:pt x="165163" y="33147"/>
                  </a:lnTo>
                  <a:lnTo>
                    <a:pt x="174879" y="33147"/>
                  </a:lnTo>
                  <a:lnTo>
                    <a:pt x="174879" y="59664"/>
                  </a:lnTo>
                  <a:lnTo>
                    <a:pt x="184708" y="59664"/>
                  </a:lnTo>
                  <a:lnTo>
                    <a:pt x="184708" y="33147"/>
                  </a:lnTo>
                  <a:lnTo>
                    <a:pt x="193967" y="33147"/>
                  </a:lnTo>
                  <a:lnTo>
                    <a:pt x="196710" y="36004"/>
                  </a:lnTo>
                  <a:lnTo>
                    <a:pt x="210654" y="59664"/>
                  </a:lnTo>
                  <a:lnTo>
                    <a:pt x="221284" y="59664"/>
                  </a:lnTo>
                  <a:close/>
                </a:path>
                <a:path w="469900" h="84454">
                  <a:moveTo>
                    <a:pt x="276047" y="1358"/>
                  </a:moveTo>
                  <a:lnTo>
                    <a:pt x="266217" y="1358"/>
                  </a:lnTo>
                  <a:lnTo>
                    <a:pt x="266217" y="27533"/>
                  </a:lnTo>
                  <a:lnTo>
                    <a:pt x="259930" y="29362"/>
                  </a:lnTo>
                  <a:lnTo>
                    <a:pt x="255358" y="29819"/>
                  </a:lnTo>
                  <a:lnTo>
                    <a:pt x="244271" y="29819"/>
                  </a:lnTo>
                  <a:lnTo>
                    <a:pt x="238785" y="27876"/>
                  </a:lnTo>
                  <a:lnTo>
                    <a:pt x="238785" y="1358"/>
                  </a:lnTo>
                  <a:lnTo>
                    <a:pt x="228955" y="1358"/>
                  </a:lnTo>
                  <a:lnTo>
                    <a:pt x="228955" y="19989"/>
                  </a:lnTo>
                  <a:lnTo>
                    <a:pt x="230441" y="28346"/>
                  </a:lnTo>
                  <a:lnTo>
                    <a:pt x="234632" y="33693"/>
                  </a:lnTo>
                  <a:lnTo>
                    <a:pt x="241096" y="36537"/>
                  </a:lnTo>
                  <a:lnTo>
                    <a:pt x="249415" y="37363"/>
                  </a:lnTo>
                  <a:lnTo>
                    <a:pt x="253987" y="37363"/>
                  </a:lnTo>
                  <a:lnTo>
                    <a:pt x="259359" y="36791"/>
                  </a:lnTo>
                  <a:lnTo>
                    <a:pt x="266217" y="34848"/>
                  </a:lnTo>
                  <a:lnTo>
                    <a:pt x="266217" y="59651"/>
                  </a:lnTo>
                  <a:lnTo>
                    <a:pt x="276047" y="59651"/>
                  </a:lnTo>
                  <a:lnTo>
                    <a:pt x="276047" y="1358"/>
                  </a:lnTo>
                  <a:close/>
                </a:path>
                <a:path w="469900" h="84454">
                  <a:moveTo>
                    <a:pt x="341985" y="1358"/>
                  </a:moveTo>
                  <a:lnTo>
                    <a:pt x="333298" y="1358"/>
                  </a:lnTo>
                  <a:lnTo>
                    <a:pt x="302666" y="44792"/>
                  </a:lnTo>
                  <a:lnTo>
                    <a:pt x="302666" y="1358"/>
                  </a:lnTo>
                  <a:lnTo>
                    <a:pt x="293522" y="1358"/>
                  </a:lnTo>
                  <a:lnTo>
                    <a:pt x="293522" y="59651"/>
                  </a:lnTo>
                  <a:lnTo>
                    <a:pt x="302209" y="59651"/>
                  </a:lnTo>
                  <a:lnTo>
                    <a:pt x="332841" y="16217"/>
                  </a:lnTo>
                  <a:lnTo>
                    <a:pt x="332841" y="59651"/>
                  </a:lnTo>
                  <a:lnTo>
                    <a:pt x="341985" y="59651"/>
                  </a:lnTo>
                  <a:lnTo>
                    <a:pt x="341985" y="1358"/>
                  </a:lnTo>
                  <a:close/>
                </a:path>
                <a:path w="469900" h="84454">
                  <a:moveTo>
                    <a:pt x="407708" y="1371"/>
                  </a:moveTo>
                  <a:lnTo>
                    <a:pt x="397878" y="1371"/>
                  </a:lnTo>
                  <a:lnTo>
                    <a:pt x="397878" y="25031"/>
                  </a:lnTo>
                  <a:lnTo>
                    <a:pt x="369303" y="25031"/>
                  </a:lnTo>
                  <a:lnTo>
                    <a:pt x="369303" y="1371"/>
                  </a:lnTo>
                  <a:lnTo>
                    <a:pt x="359473" y="1371"/>
                  </a:lnTo>
                  <a:lnTo>
                    <a:pt x="359473" y="59664"/>
                  </a:lnTo>
                  <a:lnTo>
                    <a:pt x="369303" y="59664"/>
                  </a:lnTo>
                  <a:lnTo>
                    <a:pt x="369303" y="32918"/>
                  </a:lnTo>
                  <a:lnTo>
                    <a:pt x="397878" y="32918"/>
                  </a:lnTo>
                  <a:lnTo>
                    <a:pt x="397878" y="59664"/>
                  </a:lnTo>
                  <a:lnTo>
                    <a:pt x="407708" y="59664"/>
                  </a:lnTo>
                  <a:lnTo>
                    <a:pt x="407708" y="1371"/>
                  </a:lnTo>
                  <a:close/>
                </a:path>
                <a:path w="469900" h="84454">
                  <a:moveTo>
                    <a:pt x="469315" y="59664"/>
                  </a:moveTo>
                  <a:lnTo>
                    <a:pt x="468744" y="58178"/>
                  </a:lnTo>
                  <a:lnTo>
                    <a:pt x="468172" y="55321"/>
                  </a:lnTo>
                  <a:lnTo>
                    <a:pt x="468172" y="52349"/>
                  </a:lnTo>
                  <a:lnTo>
                    <a:pt x="468172" y="30518"/>
                  </a:lnTo>
                  <a:lnTo>
                    <a:pt x="468172" y="24460"/>
                  </a:lnTo>
                  <a:lnTo>
                    <a:pt x="468172" y="19659"/>
                  </a:lnTo>
                  <a:lnTo>
                    <a:pt x="466826" y="10464"/>
                  </a:lnTo>
                  <a:lnTo>
                    <a:pt x="465315" y="8115"/>
                  </a:lnTo>
                  <a:lnTo>
                    <a:pt x="462927" y="4381"/>
                  </a:lnTo>
                  <a:lnTo>
                    <a:pt x="456742" y="1028"/>
                  </a:lnTo>
                  <a:lnTo>
                    <a:pt x="448513" y="0"/>
                  </a:lnTo>
                  <a:lnTo>
                    <a:pt x="439369" y="0"/>
                  </a:lnTo>
                  <a:lnTo>
                    <a:pt x="431368" y="2857"/>
                  </a:lnTo>
                  <a:lnTo>
                    <a:pt x="425081" y="6286"/>
                  </a:lnTo>
                  <a:lnTo>
                    <a:pt x="427596" y="14058"/>
                  </a:lnTo>
                  <a:lnTo>
                    <a:pt x="433768" y="10515"/>
                  </a:lnTo>
                  <a:lnTo>
                    <a:pt x="439940" y="8115"/>
                  </a:lnTo>
                  <a:lnTo>
                    <a:pt x="454571" y="8115"/>
                  </a:lnTo>
                  <a:lnTo>
                    <a:pt x="458571" y="11430"/>
                  </a:lnTo>
                  <a:lnTo>
                    <a:pt x="458571" y="24460"/>
                  </a:lnTo>
                  <a:lnTo>
                    <a:pt x="458571" y="31318"/>
                  </a:lnTo>
                  <a:lnTo>
                    <a:pt x="458571" y="45262"/>
                  </a:lnTo>
                  <a:lnTo>
                    <a:pt x="454113" y="49606"/>
                  </a:lnTo>
                  <a:lnTo>
                    <a:pt x="448284" y="53263"/>
                  </a:lnTo>
                  <a:lnTo>
                    <a:pt x="435597" y="53263"/>
                  </a:lnTo>
                  <a:lnTo>
                    <a:pt x="431368" y="49606"/>
                  </a:lnTo>
                  <a:lnTo>
                    <a:pt x="431368" y="34518"/>
                  </a:lnTo>
                  <a:lnTo>
                    <a:pt x="436168" y="30518"/>
                  </a:lnTo>
                  <a:lnTo>
                    <a:pt x="451942" y="30518"/>
                  </a:lnTo>
                  <a:lnTo>
                    <a:pt x="453885" y="30632"/>
                  </a:lnTo>
                  <a:lnTo>
                    <a:pt x="458571" y="31318"/>
                  </a:lnTo>
                  <a:lnTo>
                    <a:pt x="458571" y="24460"/>
                  </a:lnTo>
                  <a:lnTo>
                    <a:pt x="454456" y="23888"/>
                  </a:lnTo>
                  <a:lnTo>
                    <a:pt x="451485" y="23774"/>
                  </a:lnTo>
                  <a:lnTo>
                    <a:pt x="449084" y="23774"/>
                  </a:lnTo>
                  <a:lnTo>
                    <a:pt x="436867" y="25069"/>
                  </a:lnTo>
                  <a:lnTo>
                    <a:pt x="428358" y="28867"/>
                  </a:lnTo>
                  <a:lnTo>
                    <a:pt x="423392" y="35001"/>
                  </a:lnTo>
                  <a:lnTo>
                    <a:pt x="421767" y="43319"/>
                  </a:lnTo>
                  <a:lnTo>
                    <a:pt x="421767" y="54978"/>
                  </a:lnTo>
                  <a:lnTo>
                    <a:pt x="429196" y="61036"/>
                  </a:lnTo>
                  <a:lnTo>
                    <a:pt x="446913" y="61036"/>
                  </a:lnTo>
                  <a:lnTo>
                    <a:pt x="453656" y="57721"/>
                  </a:lnTo>
                  <a:lnTo>
                    <a:pt x="457835" y="53263"/>
                  </a:lnTo>
                  <a:lnTo>
                    <a:pt x="458685" y="52349"/>
                  </a:lnTo>
                  <a:lnTo>
                    <a:pt x="458914" y="56807"/>
                  </a:lnTo>
                  <a:lnTo>
                    <a:pt x="459486" y="58635"/>
                  </a:lnTo>
                  <a:lnTo>
                    <a:pt x="460057" y="59664"/>
                  </a:lnTo>
                  <a:lnTo>
                    <a:pt x="469315" y="59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5000" y="5994318"/>
              <a:ext cx="2635430" cy="10630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542880" y="6169348"/>
            <a:ext cx="1475740" cy="74930"/>
            <a:chOff x="542880" y="6169348"/>
            <a:chExt cx="1475740" cy="749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880" y="6169348"/>
              <a:ext cx="1443617" cy="745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04786" y="62171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42354" y="469360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0846" y="4658636"/>
            <a:ext cx="1432426" cy="10310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37165" y="5796036"/>
            <a:ext cx="1275080" cy="108585"/>
            <a:chOff x="537165" y="5796036"/>
            <a:chExt cx="1275080" cy="108585"/>
          </a:xfrm>
        </p:grpSpPr>
        <p:sp>
          <p:nvSpPr>
            <p:cNvPr id="13" name="object 13"/>
            <p:cNvSpPr/>
            <p:nvPr/>
          </p:nvSpPr>
          <p:spPr>
            <a:xfrm>
              <a:off x="537159" y="5796045"/>
              <a:ext cx="925194" cy="108585"/>
            </a:xfrm>
            <a:custGeom>
              <a:avLst/>
              <a:gdLst/>
              <a:ahLst/>
              <a:cxnLst/>
              <a:rect l="l" t="t" r="r" b="b"/>
              <a:pathLst>
                <a:path w="925194" h="108585">
                  <a:moveTo>
                    <a:pt x="32346" y="28117"/>
                  </a:moveTo>
                  <a:lnTo>
                    <a:pt x="15773" y="28117"/>
                  </a:lnTo>
                  <a:lnTo>
                    <a:pt x="0" y="54521"/>
                  </a:lnTo>
                  <a:lnTo>
                    <a:pt x="15773" y="80924"/>
                  </a:lnTo>
                  <a:lnTo>
                    <a:pt x="32346" y="80924"/>
                  </a:lnTo>
                  <a:lnTo>
                    <a:pt x="17259" y="54521"/>
                  </a:lnTo>
                  <a:lnTo>
                    <a:pt x="32346" y="28117"/>
                  </a:lnTo>
                  <a:close/>
                </a:path>
                <a:path w="925194" h="108585">
                  <a:moveTo>
                    <a:pt x="57492" y="28117"/>
                  </a:moveTo>
                  <a:lnTo>
                    <a:pt x="40919" y="28117"/>
                  </a:lnTo>
                  <a:lnTo>
                    <a:pt x="25146" y="54521"/>
                  </a:lnTo>
                  <a:lnTo>
                    <a:pt x="40919" y="80924"/>
                  </a:lnTo>
                  <a:lnTo>
                    <a:pt x="57492" y="80924"/>
                  </a:lnTo>
                  <a:lnTo>
                    <a:pt x="42405" y="54521"/>
                  </a:lnTo>
                  <a:lnTo>
                    <a:pt x="57492" y="28117"/>
                  </a:lnTo>
                  <a:close/>
                </a:path>
                <a:path w="925194" h="108585">
                  <a:moveTo>
                    <a:pt x="139446" y="42291"/>
                  </a:moveTo>
                  <a:lnTo>
                    <a:pt x="136690" y="24015"/>
                  </a:lnTo>
                  <a:lnTo>
                    <a:pt x="131775" y="15544"/>
                  </a:lnTo>
                  <a:lnTo>
                    <a:pt x="129019" y="10769"/>
                  </a:lnTo>
                  <a:lnTo>
                    <a:pt x="120815" y="5105"/>
                  </a:lnTo>
                  <a:lnTo>
                    <a:pt x="120815" y="42748"/>
                  </a:lnTo>
                  <a:lnTo>
                    <a:pt x="119405" y="55295"/>
                  </a:lnTo>
                  <a:lnTo>
                    <a:pt x="115519" y="63715"/>
                  </a:lnTo>
                  <a:lnTo>
                    <a:pt x="109677" y="68465"/>
                  </a:lnTo>
                  <a:lnTo>
                    <a:pt x="102412" y="69951"/>
                  </a:lnTo>
                  <a:lnTo>
                    <a:pt x="95148" y="68465"/>
                  </a:lnTo>
                  <a:lnTo>
                    <a:pt x="89306" y="63715"/>
                  </a:lnTo>
                  <a:lnTo>
                    <a:pt x="85420" y="55295"/>
                  </a:lnTo>
                  <a:lnTo>
                    <a:pt x="84010" y="42748"/>
                  </a:lnTo>
                  <a:lnTo>
                    <a:pt x="85420" y="30200"/>
                  </a:lnTo>
                  <a:lnTo>
                    <a:pt x="89306" y="21767"/>
                  </a:lnTo>
                  <a:lnTo>
                    <a:pt x="95148" y="17030"/>
                  </a:lnTo>
                  <a:lnTo>
                    <a:pt x="102412" y="15544"/>
                  </a:lnTo>
                  <a:lnTo>
                    <a:pt x="109677" y="17030"/>
                  </a:lnTo>
                  <a:lnTo>
                    <a:pt x="115519" y="21767"/>
                  </a:lnTo>
                  <a:lnTo>
                    <a:pt x="119405" y="30200"/>
                  </a:lnTo>
                  <a:lnTo>
                    <a:pt x="120815" y="42748"/>
                  </a:lnTo>
                  <a:lnTo>
                    <a:pt x="120815" y="5105"/>
                  </a:lnTo>
                  <a:lnTo>
                    <a:pt x="117360" y="2717"/>
                  </a:lnTo>
                  <a:lnTo>
                    <a:pt x="102641" y="0"/>
                  </a:lnTo>
                  <a:lnTo>
                    <a:pt x="87757" y="2755"/>
                  </a:lnTo>
                  <a:lnTo>
                    <a:pt x="75958" y="10909"/>
                  </a:lnTo>
                  <a:lnTo>
                    <a:pt x="68186" y="24295"/>
                  </a:lnTo>
                  <a:lnTo>
                    <a:pt x="65379" y="42748"/>
                  </a:lnTo>
                  <a:lnTo>
                    <a:pt x="68148" y="61023"/>
                  </a:lnTo>
                  <a:lnTo>
                    <a:pt x="75806" y="74269"/>
                  </a:lnTo>
                  <a:lnTo>
                    <a:pt x="87464" y="82321"/>
                  </a:lnTo>
                  <a:lnTo>
                    <a:pt x="102184" y="85039"/>
                  </a:lnTo>
                  <a:lnTo>
                    <a:pt x="117068" y="82283"/>
                  </a:lnTo>
                  <a:lnTo>
                    <a:pt x="128879" y="74117"/>
                  </a:lnTo>
                  <a:lnTo>
                    <a:pt x="131292" y="69951"/>
                  </a:lnTo>
                  <a:lnTo>
                    <a:pt x="136652" y="60731"/>
                  </a:lnTo>
                  <a:lnTo>
                    <a:pt x="139446" y="42291"/>
                  </a:lnTo>
                  <a:close/>
                </a:path>
                <a:path w="925194" h="108585">
                  <a:moveTo>
                    <a:pt x="200253" y="25374"/>
                  </a:moveTo>
                  <a:lnTo>
                    <a:pt x="145503" y="25374"/>
                  </a:lnTo>
                  <a:lnTo>
                    <a:pt x="145503" y="38862"/>
                  </a:lnTo>
                  <a:lnTo>
                    <a:pt x="163677" y="38862"/>
                  </a:lnTo>
                  <a:lnTo>
                    <a:pt x="163677" y="83667"/>
                  </a:lnTo>
                  <a:lnTo>
                    <a:pt x="182079" y="83667"/>
                  </a:lnTo>
                  <a:lnTo>
                    <a:pt x="182079" y="38862"/>
                  </a:lnTo>
                  <a:lnTo>
                    <a:pt x="200253" y="38862"/>
                  </a:lnTo>
                  <a:lnTo>
                    <a:pt x="200253" y="25374"/>
                  </a:lnTo>
                  <a:close/>
                </a:path>
                <a:path w="925194" h="108585">
                  <a:moveTo>
                    <a:pt x="251002" y="80695"/>
                  </a:moveTo>
                  <a:lnTo>
                    <a:pt x="247459" y="67779"/>
                  </a:lnTo>
                  <a:lnTo>
                    <a:pt x="244373" y="70065"/>
                  </a:lnTo>
                  <a:lnTo>
                    <a:pt x="240715" y="71551"/>
                  </a:lnTo>
                  <a:lnTo>
                    <a:pt x="229171" y="71551"/>
                  </a:lnTo>
                  <a:lnTo>
                    <a:pt x="224028" y="66636"/>
                  </a:lnTo>
                  <a:lnTo>
                    <a:pt x="224028" y="42976"/>
                  </a:lnTo>
                  <a:lnTo>
                    <a:pt x="229285" y="38061"/>
                  </a:lnTo>
                  <a:lnTo>
                    <a:pt x="240487" y="38061"/>
                  </a:lnTo>
                  <a:lnTo>
                    <a:pt x="243687" y="39890"/>
                  </a:lnTo>
                  <a:lnTo>
                    <a:pt x="247116" y="42062"/>
                  </a:lnTo>
                  <a:lnTo>
                    <a:pt x="250545" y="28003"/>
                  </a:lnTo>
                  <a:lnTo>
                    <a:pt x="246888" y="25831"/>
                  </a:lnTo>
                  <a:lnTo>
                    <a:pt x="242087" y="24003"/>
                  </a:lnTo>
                  <a:lnTo>
                    <a:pt x="235000" y="24003"/>
                  </a:lnTo>
                  <a:lnTo>
                    <a:pt x="223126" y="26035"/>
                  </a:lnTo>
                  <a:lnTo>
                    <a:pt x="213842" y="32029"/>
                  </a:lnTo>
                  <a:lnTo>
                    <a:pt x="207784" y="41846"/>
                  </a:lnTo>
                  <a:lnTo>
                    <a:pt x="205625" y="55321"/>
                  </a:lnTo>
                  <a:lnTo>
                    <a:pt x="207645" y="68262"/>
                  </a:lnTo>
                  <a:lnTo>
                    <a:pt x="213347" y="77558"/>
                  </a:lnTo>
                  <a:lnTo>
                    <a:pt x="222161" y="83159"/>
                  </a:lnTo>
                  <a:lnTo>
                    <a:pt x="233514" y="85039"/>
                  </a:lnTo>
                  <a:lnTo>
                    <a:pt x="240372" y="85039"/>
                  </a:lnTo>
                  <a:lnTo>
                    <a:pt x="246430" y="83324"/>
                  </a:lnTo>
                  <a:lnTo>
                    <a:pt x="251002" y="80695"/>
                  </a:lnTo>
                  <a:close/>
                </a:path>
                <a:path w="925194" h="108585">
                  <a:moveTo>
                    <a:pt x="311696" y="25374"/>
                  </a:moveTo>
                  <a:lnTo>
                    <a:pt x="293751" y="25374"/>
                  </a:lnTo>
                  <a:lnTo>
                    <a:pt x="282663" y="66294"/>
                  </a:lnTo>
                  <a:lnTo>
                    <a:pt x="271919" y="25374"/>
                  </a:lnTo>
                  <a:lnTo>
                    <a:pt x="253288" y="25374"/>
                  </a:lnTo>
                  <a:lnTo>
                    <a:pt x="270891" y="82296"/>
                  </a:lnTo>
                  <a:lnTo>
                    <a:pt x="275691" y="82296"/>
                  </a:lnTo>
                  <a:lnTo>
                    <a:pt x="272376" y="92011"/>
                  </a:lnTo>
                  <a:lnTo>
                    <a:pt x="269062" y="94068"/>
                  </a:lnTo>
                  <a:lnTo>
                    <a:pt x="260718" y="94068"/>
                  </a:lnTo>
                  <a:lnTo>
                    <a:pt x="256832" y="93497"/>
                  </a:lnTo>
                  <a:lnTo>
                    <a:pt x="256832" y="107899"/>
                  </a:lnTo>
                  <a:lnTo>
                    <a:pt x="258546" y="108242"/>
                  </a:lnTo>
                  <a:lnTo>
                    <a:pt x="266090" y="108356"/>
                  </a:lnTo>
                  <a:lnTo>
                    <a:pt x="275297" y="107099"/>
                  </a:lnTo>
                  <a:lnTo>
                    <a:pt x="282536" y="102831"/>
                  </a:lnTo>
                  <a:lnTo>
                    <a:pt x="288378" y="94805"/>
                  </a:lnTo>
                  <a:lnTo>
                    <a:pt x="293408" y="82296"/>
                  </a:lnTo>
                  <a:lnTo>
                    <a:pt x="311696" y="25374"/>
                  </a:lnTo>
                  <a:close/>
                </a:path>
                <a:path w="925194" h="108585">
                  <a:moveTo>
                    <a:pt x="368046" y="25374"/>
                  </a:moveTo>
                  <a:lnTo>
                    <a:pt x="313296" y="25374"/>
                  </a:lnTo>
                  <a:lnTo>
                    <a:pt x="313296" y="38862"/>
                  </a:lnTo>
                  <a:lnTo>
                    <a:pt x="331470" y="38862"/>
                  </a:lnTo>
                  <a:lnTo>
                    <a:pt x="331470" y="83667"/>
                  </a:lnTo>
                  <a:lnTo>
                    <a:pt x="349872" y="83667"/>
                  </a:lnTo>
                  <a:lnTo>
                    <a:pt x="349872" y="38862"/>
                  </a:lnTo>
                  <a:lnTo>
                    <a:pt x="368046" y="38862"/>
                  </a:lnTo>
                  <a:lnTo>
                    <a:pt x="368046" y="25374"/>
                  </a:lnTo>
                  <a:close/>
                </a:path>
                <a:path w="925194" h="108585">
                  <a:moveTo>
                    <a:pt x="418795" y="80695"/>
                  </a:moveTo>
                  <a:lnTo>
                    <a:pt x="415251" y="67779"/>
                  </a:lnTo>
                  <a:lnTo>
                    <a:pt x="412165" y="70065"/>
                  </a:lnTo>
                  <a:lnTo>
                    <a:pt x="408508" y="71551"/>
                  </a:lnTo>
                  <a:lnTo>
                    <a:pt x="396963" y="71551"/>
                  </a:lnTo>
                  <a:lnTo>
                    <a:pt x="391820" y="66636"/>
                  </a:lnTo>
                  <a:lnTo>
                    <a:pt x="391820" y="42976"/>
                  </a:lnTo>
                  <a:lnTo>
                    <a:pt x="397078" y="38061"/>
                  </a:lnTo>
                  <a:lnTo>
                    <a:pt x="408279" y="38061"/>
                  </a:lnTo>
                  <a:lnTo>
                    <a:pt x="411480" y="39890"/>
                  </a:lnTo>
                  <a:lnTo>
                    <a:pt x="414909" y="42062"/>
                  </a:lnTo>
                  <a:lnTo>
                    <a:pt x="418338" y="28003"/>
                  </a:lnTo>
                  <a:lnTo>
                    <a:pt x="414680" y="25831"/>
                  </a:lnTo>
                  <a:lnTo>
                    <a:pt x="409879" y="24003"/>
                  </a:lnTo>
                  <a:lnTo>
                    <a:pt x="402793" y="24003"/>
                  </a:lnTo>
                  <a:lnTo>
                    <a:pt x="390918" y="26035"/>
                  </a:lnTo>
                  <a:lnTo>
                    <a:pt x="381635" y="32029"/>
                  </a:lnTo>
                  <a:lnTo>
                    <a:pt x="375577" y="41846"/>
                  </a:lnTo>
                  <a:lnTo>
                    <a:pt x="373418" y="55321"/>
                  </a:lnTo>
                  <a:lnTo>
                    <a:pt x="375437" y="68262"/>
                  </a:lnTo>
                  <a:lnTo>
                    <a:pt x="381139" y="77558"/>
                  </a:lnTo>
                  <a:lnTo>
                    <a:pt x="389953" y="83159"/>
                  </a:lnTo>
                  <a:lnTo>
                    <a:pt x="401307" y="85039"/>
                  </a:lnTo>
                  <a:lnTo>
                    <a:pt x="408165" y="85039"/>
                  </a:lnTo>
                  <a:lnTo>
                    <a:pt x="414223" y="83324"/>
                  </a:lnTo>
                  <a:lnTo>
                    <a:pt x="418795" y="80695"/>
                  </a:lnTo>
                  <a:close/>
                </a:path>
                <a:path w="925194" h="108585">
                  <a:moveTo>
                    <a:pt x="477774" y="25374"/>
                  </a:moveTo>
                  <a:lnTo>
                    <a:pt x="423024" y="25374"/>
                  </a:lnTo>
                  <a:lnTo>
                    <a:pt x="423024" y="38862"/>
                  </a:lnTo>
                  <a:lnTo>
                    <a:pt x="441198" y="38862"/>
                  </a:lnTo>
                  <a:lnTo>
                    <a:pt x="441198" y="83667"/>
                  </a:lnTo>
                  <a:lnTo>
                    <a:pt x="459600" y="83667"/>
                  </a:lnTo>
                  <a:lnTo>
                    <a:pt x="459600" y="38862"/>
                  </a:lnTo>
                  <a:lnTo>
                    <a:pt x="477774" y="38862"/>
                  </a:lnTo>
                  <a:lnTo>
                    <a:pt x="477774" y="25374"/>
                  </a:lnTo>
                  <a:close/>
                </a:path>
                <a:path w="925194" h="108585">
                  <a:moveTo>
                    <a:pt x="540639" y="61264"/>
                  </a:moveTo>
                  <a:lnTo>
                    <a:pt x="539838" y="60121"/>
                  </a:lnTo>
                  <a:lnTo>
                    <a:pt x="536981" y="56007"/>
                  </a:lnTo>
                  <a:lnTo>
                    <a:pt x="528751" y="53949"/>
                  </a:lnTo>
                  <a:lnTo>
                    <a:pt x="535381" y="51549"/>
                  </a:lnTo>
                  <a:lnTo>
                    <a:pt x="536803" y="49263"/>
                  </a:lnTo>
                  <a:lnTo>
                    <a:pt x="538238" y="46977"/>
                  </a:lnTo>
                  <a:lnTo>
                    <a:pt x="538238" y="40805"/>
                  </a:lnTo>
                  <a:lnTo>
                    <a:pt x="537527" y="37490"/>
                  </a:lnTo>
                  <a:lnTo>
                    <a:pt x="536816" y="34099"/>
                  </a:lnTo>
                  <a:lnTo>
                    <a:pt x="532663" y="29273"/>
                  </a:lnTo>
                  <a:lnTo>
                    <a:pt x="525983" y="26352"/>
                  </a:lnTo>
                  <a:lnTo>
                    <a:pt x="522808" y="26009"/>
                  </a:lnTo>
                  <a:lnTo>
                    <a:pt x="522808" y="62179"/>
                  </a:lnTo>
                  <a:lnTo>
                    <a:pt x="522808" y="70065"/>
                  </a:lnTo>
                  <a:lnTo>
                    <a:pt x="520522" y="72237"/>
                  </a:lnTo>
                  <a:lnTo>
                    <a:pt x="504405" y="72237"/>
                  </a:lnTo>
                  <a:lnTo>
                    <a:pt x="504405" y="60121"/>
                  </a:lnTo>
                  <a:lnTo>
                    <a:pt x="520522" y="60121"/>
                  </a:lnTo>
                  <a:lnTo>
                    <a:pt x="522808" y="62179"/>
                  </a:lnTo>
                  <a:lnTo>
                    <a:pt x="522808" y="26009"/>
                  </a:lnTo>
                  <a:lnTo>
                    <a:pt x="520407" y="25755"/>
                  </a:lnTo>
                  <a:lnTo>
                    <a:pt x="520407" y="39319"/>
                  </a:lnTo>
                  <a:lnTo>
                    <a:pt x="520407" y="47434"/>
                  </a:lnTo>
                  <a:lnTo>
                    <a:pt x="518007" y="49263"/>
                  </a:lnTo>
                  <a:lnTo>
                    <a:pt x="504405" y="49263"/>
                  </a:lnTo>
                  <a:lnTo>
                    <a:pt x="504405" y="37490"/>
                  </a:lnTo>
                  <a:lnTo>
                    <a:pt x="518007" y="37490"/>
                  </a:lnTo>
                  <a:lnTo>
                    <a:pt x="520407" y="39319"/>
                  </a:lnTo>
                  <a:lnTo>
                    <a:pt x="520407" y="25755"/>
                  </a:lnTo>
                  <a:lnTo>
                    <a:pt x="516978" y="25374"/>
                  </a:lnTo>
                  <a:lnTo>
                    <a:pt x="486575" y="25374"/>
                  </a:lnTo>
                  <a:lnTo>
                    <a:pt x="486575" y="83667"/>
                  </a:lnTo>
                  <a:lnTo>
                    <a:pt x="518121" y="83667"/>
                  </a:lnTo>
                  <a:lnTo>
                    <a:pt x="528002" y="82588"/>
                  </a:lnTo>
                  <a:lnTo>
                    <a:pt x="535038" y="79489"/>
                  </a:lnTo>
                  <a:lnTo>
                    <a:pt x="539242" y="74599"/>
                  </a:lnTo>
                  <a:lnTo>
                    <a:pt x="539750" y="72237"/>
                  </a:lnTo>
                  <a:lnTo>
                    <a:pt x="540639" y="68122"/>
                  </a:lnTo>
                  <a:lnTo>
                    <a:pt x="540639" y="61264"/>
                  </a:lnTo>
                  <a:close/>
                </a:path>
                <a:path w="925194" h="108585">
                  <a:moveTo>
                    <a:pt x="603504" y="25374"/>
                  </a:moveTo>
                  <a:lnTo>
                    <a:pt x="585558" y="25374"/>
                  </a:lnTo>
                  <a:lnTo>
                    <a:pt x="574471" y="66294"/>
                  </a:lnTo>
                  <a:lnTo>
                    <a:pt x="563727" y="25374"/>
                  </a:lnTo>
                  <a:lnTo>
                    <a:pt x="545096" y="25374"/>
                  </a:lnTo>
                  <a:lnTo>
                    <a:pt x="562698" y="82296"/>
                  </a:lnTo>
                  <a:lnTo>
                    <a:pt x="567499" y="82296"/>
                  </a:lnTo>
                  <a:lnTo>
                    <a:pt x="564184" y="92011"/>
                  </a:lnTo>
                  <a:lnTo>
                    <a:pt x="560870" y="94068"/>
                  </a:lnTo>
                  <a:lnTo>
                    <a:pt x="552526" y="94068"/>
                  </a:lnTo>
                  <a:lnTo>
                    <a:pt x="548640" y="93497"/>
                  </a:lnTo>
                  <a:lnTo>
                    <a:pt x="548640" y="107899"/>
                  </a:lnTo>
                  <a:lnTo>
                    <a:pt x="550354" y="108242"/>
                  </a:lnTo>
                  <a:lnTo>
                    <a:pt x="557898" y="108356"/>
                  </a:lnTo>
                  <a:lnTo>
                    <a:pt x="567105" y="107099"/>
                  </a:lnTo>
                  <a:lnTo>
                    <a:pt x="574344" y="102831"/>
                  </a:lnTo>
                  <a:lnTo>
                    <a:pt x="580199" y="94805"/>
                  </a:lnTo>
                  <a:lnTo>
                    <a:pt x="585216" y="82296"/>
                  </a:lnTo>
                  <a:lnTo>
                    <a:pt x="603504" y="25374"/>
                  </a:lnTo>
                  <a:close/>
                </a:path>
                <a:path w="925194" h="108585">
                  <a:moveTo>
                    <a:pt x="689229" y="54292"/>
                  </a:moveTo>
                  <a:lnTo>
                    <a:pt x="687184" y="40830"/>
                  </a:lnTo>
                  <a:lnTo>
                    <a:pt x="685139" y="37376"/>
                  </a:lnTo>
                  <a:lnTo>
                    <a:pt x="681609" y="31394"/>
                  </a:lnTo>
                  <a:lnTo>
                    <a:pt x="673366" y="25831"/>
                  </a:lnTo>
                  <a:lnTo>
                    <a:pt x="670826" y="25374"/>
                  </a:lnTo>
                  <a:lnTo>
                    <a:pt x="670826" y="41948"/>
                  </a:lnTo>
                  <a:lnTo>
                    <a:pt x="670826" y="67779"/>
                  </a:lnTo>
                  <a:lnTo>
                    <a:pt x="667283" y="72351"/>
                  </a:lnTo>
                  <a:lnTo>
                    <a:pt x="658825" y="72351"/>
                  </a:lnTo>
                  <a:lnTo>
                    <a:pt x="655281" y="67779"/>
                  </a:lnTo>
                  <a:lnTo>
                    <a:pt x="655281" y="60350"/>
                  </a:lnTo>
                  <a:lnTo>
                    <a:pt x="655281" y="46977"/>
                  </a:lnTo>
                  <a:lnTo>
                    <a:pt x="655281" y="41948"/>
                  </a:lnTo>
                  <a:lnTo>
                    <a:pt x="658825" y="37376"/>
                  </a:lnTo>
                  <a:lnTo>
                    <a:pt x="667283" y="37376"/>
                  </a:lnTo>
                  <a:lnTo>
                    <a:pt x="670826" y="41948"/>
                  </a:lnTo>
                  <a:lnTo>
                    <a:pt x="670826" y="25374"/>
                  </a:lnTo>
                  <a:lnTo>
                    <a:pt x="637451" y="46977"/>
                  </a:lnTo>
                  <a:lnTo>
                    <a:pt x="628650" y="46977"/>
                  </a:lnTo>
                  <a:lnTo>
                    <a:pt x="628650" y="25374"/>
                  </a:lnTo>
                  <a:lnTo>
                    <a:pt x="610247" y="25374"/>
                  </a:lnTo>
                  <a:lnTo>
                    <a:pt x="610247" y="83667"/>
                  </a:lnTo>
                  <a:lnTo>
                    <a:pt x="628650" y="83667"/>
                  </a:lnTo>
                  <a:lnTo>
                    <a:pt x="628650" y="60350"/>
                  </a:lnTo>
                  <a:lnTo>
                    <a:pt x="637108" y="60350"/>
                  </a:lnTo>
                  <a:lnTo>
                    <a:pt x="640143" y="71348"/>
                  </a:lnTo>
                  <a:lnTo>
                    <a:pt x="645896" y="79032"/>
                  </a:lnTo>
                  <a:lnTo>
                    <a:pt x="653681" y="83566"/>
                  </a:lnTo>
                  <a:lnTo>
                    <a:pt x="662825" y="85039"/>
                  </a:lnTo>
                  <a:lnTo>
                    <a:pt x="673023" y="83197"/>
                  </a:lnTo>
                  <a:lnTo>
                    <a:pt x="681431" y="77546"/>
                  </a:lnTo>
                  <a:lnTo>
                    <a:pt x="684517" y="72351"/>
                  </a:lnTo>
                  <a:lnTo>
                    <a:pt x="687133" y="67970"/>
                  </a:lnTo>
                  <a:lnTo>
                    <a:pt x="689229" y="54292"/>
                  </a:lnTo>
                  <a:close/>
                </a:path>
                <a:path w="925194" h="108585">
                  <a:moveTo>
                    <a:pt x="792670" y="71894"/>
                  </a:moveTo>
                  <a:lnTo>
                    <a:pt x="785126" y="71894"/>
                  </a:lnTo>
                  <a:lnTo>
                    <a:pt x="785126" y="25374"/>
                  </a:lnTo>
                  <a:lnTo>
                    <a:pt x="766724" y="25374"/>
                  </a:lnTo>
                  <a:lnTo>
                    <a:pt x="766724" y="70751"/>
                  </a:lnTo>
                  <a:lnTo>
                    <a:pt x="751636" y="70751"/>
                  </a:lnTo>
                  <a:lnTo>
                    <a:pt x="751636" y="25374"/>
                  </a:lnTo>
                  <a:lnTo>
                    <a:pt x="733348" y="25374"/>
                  </a:lnTo>
                  <a:lnTo>
                    <a:pt x="733348" y="70751"/>
                  </a:lnTo>
                  <a:lnTo>
                    <a:pt x="718261" y="70751"/>
                  </a:lnTo>
                  <a:lnTo>
                    <a:pt x="718261" y="25374"/>
                  </a:lnTo>
                  <a:lnTo>
                    <a:pt x="699858" y="25374"/>
                  </a:lnTo>
                  <a:lnTo>
                    <a:pt x="699858" y="83667"/>
                  </a:lnTo>
                  <a:lnTo>
                    <a:pt x="775525" y="83667"/>
                  </a:lnTo>
                  <a:lnTo>
                    <a:pt x="775525" y="98526"/>
                  </a:lnTo>
                  <a:lnTo>
                    <a:pt x="792670" y="98526"/>
                  </a:lnTo>
                  <a:lnTo>
                    <a:pt x="792670" y="71894"/>
                  </a:lnTo>
                  <a:close/>
                </a:path>
                <a:path w="925194" h="108585">
                  <a:moveTo>
                    <a:pt x="857135" y="25374"/>
                  </a:moveTo>
                  <a:lnTo>
                    <a:pt x="841019" y="25374"/>
                  </a:lnTo>
                  <a:lnTo>
                    <a:pt x="820102" y="58407"/>
                  </a:lnTo>
                  <a:lnTo>
                    <a:pt x="820102" y="25374"/>
                  </a:lnTo>
                  <a:lnTo>
                    <a:pt x="803186" y="25374"/>
                  </a:lnTo>
                  <a:lnTo>
                    <a:pt x="803186" y="83667"/>
                  </a:lnTo>
                  <a:lnTo>
                    <a:pt x="819302" y="83667"/>
                  </a:lnTo>
                  <a:lnTo>
                    <a:pt x="840219" y="50634"/>
                  </a:lnTo>
                  <a:lnTo>
                    <a:pt x="840219" y="83667"/>
                  </a:lnTo>
                  <a:lnTo>
                    <a:pt x="857135" y="83667"/>
                  </a:lnTo>
                  <a:lnTo>
                    <a:pt x="857135" y="25374"/>
                  </a:lnTo>
                  <a:close/>
                </a:path>
                <a:path w="925194" h="108585">
                  <a:moveTo>
                    <a:pt x="918743" y="1371"/>
                  </a:moveTo>
                  <a:lnTo>
                    <a:pt x="906741" y="1371"/>
                  </a:lnTo>
                  <a:lnTo>
                    <a:pt x="906741" y="6858"/>
                  </a:lnTo>
                  <a:lnTo>
                    <a:pt x="904455" y="11201"/>
                  </a:lnTo>
                  <a:lnTo>
                    <a:pt x="891882" y="11201"/>
                  </a:lnTo>
                  <a:lnTo>
                    <a:pt x="889596" y="6858"/>
                  </a:lnTo>
                  <a:lnTo>
                    <a:pt x="889596" y="1371"/>
                  </a:lnTo>
                  <a:lnTo>
                    <a:pt x="877481" y="1371"/>
                  </a:lnTo>
                  <a:lnTo>
                    <a:pt x="878636" y="9017"/>
                  </a:lnTo>
                  <a:lnTo>
                    <a:pt x="882294" y="14808"/>
                  </a:lnTo>
                  <a:lnTo>
                    <a:pt x="888720" y="18491"/>
                  </a:lnTo>
                  <a:lnTo>
                    <a:pt x="898169" y="19773"/>
                  </a:lnTo>
                  <a:lnTo>
                    <a:pt x="907605" y="18491"/>
                  </a:lnTo>
                  <a:lnTo>
                    <a:pt x="913980" y="14808"/>
                  </a:lnTo>
                  <a:lnTo>
                    <a:pt x="916241" y="11201"/>
                  </a:lnTo>
                  <a:lnTo>
                    <a:pt x="917600" y="9017"/>
                  </a:lnTo>
                  <a:lnTo>
                    <a:pt x="918743" y="1371"/>
                  </a:lnTo>
                  <a:close/>
                </a:path>
                <a:path w="925194" h="108585">
                  <a:moveTo>
                    <a:pt x="925144" y="25374"/>
                  </a:moveTo>
                  <a:lnTo>
                    <a:pt x="909027" y="25374"/>
                  </a:lnTo>
                  <a:lnTo>
                    <a:pt x="888111" y="58407"/>
                  </a:lnTo>
                  <a:lnTo>
                    <a:pt x="888111" y="25374"/>
                  </a:lnTo>
                  <a:lnTo>
                    <a:pt x="871194" y="25374"/>
                  </a:lnTo>
                  <a:lnTo>
                    <a:pt x="871194" y="83667"/>
                  </a:lnTo>
                  <a:lnTo>
                    <a:pt x="887310" y="83667"/>
                  </a:lnTo>
                  <a:lnTo>
                    <a:pt x="903300" y="58407"/>
                  </a:lnTo>
                  <a:lnTo>
                    <a:pt x="908227" y="50634"/>
                  </a:lnTo>
                  <a:lnTo>
                    <a:pt x="908227" y="83667"/>
                  </a:lnTo>
                  <a:lnTo>
                    <a:pt x="925144" y="83667"/>
                  </a:lnTo>
                  <a:lnTo>
                    <a:pt x="925144" y="50634"/>
                  </a:lnTo>
                  <a:lnTo>
                    <a:pt x="925144" y="253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8081" y="5820041"/>
              <a:ext cx="314100" cy="7452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40480" y="4462184"/>
            <a:ext cx="1048385" cy="108585"/>
            <a:chOff x="540480" y="4462184"/>
            <a:chExt cx="1048385" cy="108585"/>
          </a:xfrm>
        </p:grpSpPr>
        <p:sp>
          <p:nvSpPr>
            <p:cNvPr id="16" name="object 16"/>
            <p:cNvSpPr/>
            <p:nvPr/>
          </p:nvSpPr>
          <p:spPr>
            <a:xfrm>
              <a:off x="540473" y="4462190"/>
              <a:ext cx="528955" cy="85090"/>
            </a:xfrm>
            <a:custGeom>
              <a:avLst/>
              <a:gdLst/>
              <a:ahLst/>
              <a:cxnLst/>
              <a:rect l="l" t="t" r="r" b="b"/>
              <a:pathLst>
                <a:path w="528955" h="85089">
                  <a:moveTo>
                    <a:pt x="69265" y="42291"/>
                  </a:moveTo>
                  <a:lnTo>
                    <a:pt x="66675" y="24015"/>
                  </a:lnTo>
                  <a:lnTo>
                    <a:pt x="59474" y="10769"/>
                  </a:lnTo>
                  <a:lnTo>
                    <a:pt x="59194" y="10566"/>
                  </a:lnTo>
                  <a:lnTo>
                    <a:pt x="59194" y="42748"/>
                  </a:lnTo>
                  <a:lnTo>
                    <a:pt x="57429" y="57696"/>
                  </a:lnTo>
                  <a:lnTo>
                    <a:pt x="52412" y="68199"/>
                  </a:lnTo>
                  <a:lnTo>
                    <a:pt x="44640" y="74345"/>
                  </a:lnTo>
                  <a:lnTo>
                    <a:pt x="34632" y="76352"/>
                  </a:lnTo>
                  <a:lnTo>
                    <a:pt x="24625" y="74345"/>
                  </a:lnTo>
                  <a:lnTo>
                    <a:pt x="16865" y="68199"/>
                  </a:lnTo>
                  <a:lnTo>
                    <a:pt x="11836" y="57696"/>
                  </a:lnTo>
                  <a:lnTo>
                    <a:pt x="10071" y="42748"/>
                  </a:lnTo>
                  <a:lnTo>
                    <a:pt x="10096" y="42291"/>
                  </a:lnTo>
                  <a:lnTo>
                    <a:pt x="11836" y="27571"/>
                  </a:lnTo>
                  <a:lnTo>
                    <a:pt x="16865" y="17068"/>
                  </a:lnTo>
                  <a:lnTo>
                    <a:pt x="24650" y="10909"/>
                  </a:lnTo>
                  <a:lnTo>
                    <a:pt x="34632" y="8915"/>
                  </a:lnTo>
                  <a:lnTo>
                    <a:pt x="44640" y="10922"/>
                  </a:lnTo>
                  <a:lnTo>
                    <a:pt x="52412" y="17068"/>
                  </a:lnTo>
                  <a:lnTo>
                    <a:pt x="57429" y="27571"/>
                  </a:lnTo>
                  <a:lnTo>
                    <a:pt x="59169" y="42291"/>
                  </a:lnTo>
                  <a:lnTo>
                    <a:pt x="59194" y="42748"/>
                  </a:lnTo>
                  <a:lnTo>
                    <a:pt x="59194" y="10566"/>
                  </a:lnTo>
                  <a:lnTo>
                    <a:pt x="56959" y="8915"/>
                  </a:lnTo>
                  <a:lnTo>
                    <a:pt x="48577" y="2717"/>
                  </a:lnTo>
                  <a:lnTo>
                    <a:pt x="34861" y="0"/>
                  </a:lnTo>
                  <a:lnTo>
                    <a:pt x="20980" y="2755"/>
                  </a:lnTo>
                  <a:lnTo>
                    <a:pt x="9931" y="10922"/>
                  </a:lnTo>
                  <a:lnTo>
                    <a:pt x="2628" y="24307"/>
                  </a:lnTo>
                  <a:lnTo>
                    <a:pt x="0" y="42748"/>
                  </a:lnTo>
                  <a:lnTo>
                    <a:pt x="2590" y="61023"/>
                  </a:lnTo>
                  <a:lnTo>
                    <a:pt x="9791" y="74269"/>
                  </a:lnTo>
                  <a:lnTo>
                    <a:pt x="20688" y="82321"/>
                  </a:lnTo>
                  <a:lnTo>
                    <a:pt x="34404" y="85039"/>
                  </a:lnTo>
                  <a:lnTo>
                    <a:pt x="48285" y="82283"/>
                  </a:lnTo>
                  <a:lnTo>
                    <a:pt x="56324" y="76352"/>
                  </a:lnTo>
                  <a:lnTo>
                    <a:pt x="59334" y="74117"/>
                  </a:lnTo>
                  <a:lnTo>
                    <a:pt x="66636" y="60731"/>
                  </a:lnTo>
                  <a:lnTo>
                    <a:pt x="69265" y="42291"/>
                  </a:lnTo>
                  <a:close/>
                </a:path>
                <a:path w="528955" h="85089">
                  <a:moveTo>
                    <a:pt x="124358" y="79667"/>
                  </a:moveTo>
                  <a:lnTo>
                    <a:pt x="121843" y="72123"/>
                  </a:lnTo>
                  <a:lnTo>
                    <a:pt x="117843" y="75209"/>
                  </a:lnTo>
                  <a:lnTo>
                    <a:pt x="113499" y="77038"/>
                  </a:lnTo>
                  <a:lnTo>
                    <a:pt x="108242" y="77038"/>
                  </a:lnTo>
                  <a:lnTo>
                    <a:pt x="101219" y="75692"/>
                  </a:lnTo>
                  <a:lnTo>
                    <a:pt x="95681" y="71577"/>
                  </a:lnTo>
                  <a:lnTo>
                    <a:pt x="92062" y="64592"/>
                  </a:lnTo>
                  <a:lnTo>
                    <a:pt x="90754" y="54635"/>
                  </a:lnTo>
                  <a:lnTo>
                    <a:pt x="92075" y="44602"/>
                  </a:lnTo>
                  <a:lnTo>
                    <a:pt x="95694" y="37592"/>
                  </a:lnTo>
                  <a:lnTo>
                    <a:pt x="101168" y="33464"/>
                  </a:lnTo>
                  <a:lnTo>
                    <a:pt x="108013" y="32118"/>
                  </a:lnTo>
                  <a:lnTo>
                    <a:pt x="113042" y="32118"/>
                  </a:lnTo>
                  <a:lnTo>
                    <a:pt x="117043" y="33947"/>
                  </a:lnTo>
                  <a:lnTo>
                    <a:pt x="121615" y="37261"/>
                  </a:lnTo>
                  <a:lnTo>
                    <a:pt x="124129" y="29032"/>
                  </a:lnTo>
                  <a:lnTo>
                    <a:pt x="119900" y="25946"/>
                  </a:lnTo>
                  <a:lnTo>
                    <a:pt x="114871" y="24003"/>
                  </a:lnTo>
                  <a:lnTo>
                    <a:pt x="108127" y="24003"/>
                  </a:lnTo>
                  <a:lnTo>
                    <a:pt x="97218" y="25984"/>
                  </a:lnTo>
                  <a:lnTo>
                    <a:pt x="88607" y="31889"/>
                  </a:lnTo>
                  <a:lnTo>
                    <a:pt x="82956" y="41656"/>
                  </a:lnTo>
                  <a:lnTo>
                    <a:pt x="80924" y="55206"/>
                  </a:lnTo>
                  <a:lnTo>
                    <a:pt x="82880" y="68351"/>
                  </a:lnTo>
                  <a:lnTo>
                    <a:pt x="88303" y="77660"/>
                  </a:lnTo>
                  <a:lnTo>
                    <a:pt x="96545" y="83210"/>
                  </a:lnTo>
                  <a:lnTo>
                    <a:pt x="106984" y="85039"/>
                  </a:lnTo>
                  <a:lnTo>
                    <a:pt x="113957" y="85039"/>
                  </a:lnTo>
                  <a:lnTo>
                    <a:pt x="119900" y="82981"/>
                  </a:lnTo>
                  <a:lnTo>
                    <a:pt x="124358" y="79667"/>
                  </a:lnTo>
                  <a:close/>
                </a:path>
                <a:path w="528955" h="85089">
                  <a:moveTo>
                    <a:pt x="185851" y="25374"/>
                  </a:moveTo>
                  <a:lnTo>
                    <a:pt x="176022" y="25374"/>
                  </a:lnTo>
                  <a:lnTo>
                    <a:pt x="176022" y="49034"/>
                  </a:lnTo>
                  <a:lnTo>
                    <a:pt x="147447" y="49034"/>
                  </a:lnTo>
                  <a:lnTo>
                    <a:pt x="147447" y="25374"/>
                  </a:lnTo>
                  <a:lnTo>
                    <a:pt x="137617" y="25374"/>
                  </a:lnTo>
                  <a:lnTo>
                    <a:pt x="137617" y="83667"/>
                  </a:lnTo>
                  <a:lnTo>
                    <a:pt x="147447" y="83667"/>
                  </a:lnTo>
                  <a:lnTo>
                    <a:pt x="147447" y="56921"/>
                  </a:lnTo>
                  <a:lnTo>
                    <a:pt x="176022" y="56921"/>
                  </a:lnTo>
                  <a:lnTo>
                    <a:pt x="176022" y="83667"/>
                  </a:lnTo>
                  <a:lnTo>
                    <a:pt x="185851" y="83667"/>
                  </a:lnTo>
                  <a:lnTo>
                    <a:pt x="185851" y="25374"/>
                  </a:lnTo>
                  <a:close/>
                </a:path>
                <a:path w="528955" h="85089">
                  <a:moveTo>
                    <a:pt x="252717" y="54292"/>
                  </a:moveTo>
                  <a:lnTo>
                    <a:pt x="250634" y="40779"/>
                  </a:lnTo>
                  <a:lnTo>
                    <a:pt x="245313" y="31889"/>
                  </a:lnTo>
                  <a:lnTo>
                    <a:pt x="244983" y="31343"/>
                  </a:lnTo>
                  <a:lnTo>
                    <a:pt x="242874" y="29946"/>
                  </a:lnTo>
                  <a:lnTo>
                    <a:pt x="242874" y="54749"/>
                  </a:lnTo>
                  <a:lnTo>
                    <a:pt x="241579" y="65036"/>
                  </a:lnTo>
                  <a:lnTo>
                    <a:pt x="238036" y="72097"/>
                  </a:lnTo>
                  <a:lnTo>
                    <a:pt x="232765" y="76111"/>
                  </a:lnTo>
                  <a:lnTo>
                    <a:pt x="226314" y="77381"/>
                  </a:lnTo>
                  <a:lnTo>
                    <a:pt x="219862" y="76111"/>
                  </a:lnTo>
                  <a:lnTo>
                    <a:pt x="214604" y="72097"/>
                  </a:lnTo>
                  <a:lnTo>
                    <a:pt x="211048" y="65036"/>
                  </a:lnTo>
                  <a:lnTo>
                    <a:pt x="209753" y="54749"/>
                  </a:lnTo>
                  <a:lnTo>
                    <a:pt x="209778" y="54292"/>
                  </a:lnTo>
                  <a:lnTo>
                    <a:pt x="211048" y="44234"/>
                  </a:lnTo>
                  <a:lnTo>
                    <a:pt x="214604" y="37172"/>
                  </a:lnTo>
                  <a:lnTo>
                    <a:pt x="219862" y="33159"/>
                  </a:lnTo>
                  <a:lnTo>
                    <a:pt x="226314" y="31889"/>
                  </a:lnTo>
                  <a:lnTo>
                    <a:pt x="232765" y="33159"/>
                  </a:lnTo>
                  <a:lnTo>
                    <a:pt x="238036" y="37172"/>
                  </a:lnTo>
                  <a:lnTo>
                    <a:pt x="241579" y="44234"/>
                  </a:lnTo>
                  <a:lnTo>
                    <a:pt x="242849" y="54292"/>
                  </a:lnTo>
                  <a:lnTo>
                    <a:pt x="242874" y="54749"/>
                  </a:lnTo>
                  <a:lnTo>
                    <a:pt x="242874" y="29946"/>
                  </a:lnTo>
                  <a:lnTo>
                    <a:pt x="236664" y="25806"/>
                  </a:lnTo>
                  <a:lnTo>
                    <a:pt x="226542" y="24003"/>
                  </a:lnTo>
                  <a:lnTo>
                    <a:pt x="216255" y="25844"/>
                  </a:lnTo>
                  <a:lnTo>
                    <a:pt x="207784" y="31483"/>
                  </a:lnTo>
                  <a:lnTo>
                    <a:pt x="202031" y="41071"/>
                  </a:lnTo>
                  <a:lnTo>
                    <a:pt x="199910" y="54749"/>
                  </a:lnTo>
                  <a:lnTo>
                    <a:pt x="201993" y="68262"/>
                  </a:lnTo>
                  <a:lnTo>
                    <a:pt x="207645" y="77698"/>
                  </a:lnTo>
                  <a:lnTo>
                    <a:pt x="215963" y="83235"/>
                  </a:lnTo>
                  <a:lnTo>
                    <a:pt x="226085" y="85039"/>
                  </a:lnTo>
                  <a:lnTo>
                    <a:pt x="236372" y="83197"/>
                  </a:lnTo>
                  <a:lnTo>
                    <a:pt x="244843" y="77546"/>
                  </a:lnTo>
                  <a:lnTo>
                    <a:pt x="244944" y="77381"/>
                  </a:lnTo>
                  <a:lnTo>
                    <a:pt x="250596" y="67970"/>
                  </a:lnTo>
                  <a:lnTo>
                    <a:pt x="252717" y="54292"/>
                  </a:lnTo>
                  <a:close/>
                </a:path>
                <a:path w="528955" h="85089">
                  <a:moveTo>
                    <a:pt x="314096" y="61036"/>
                  </a:moveTo>
                  <a:lnTo>
                    <a:pt x="311962" y="57721"/>
                  </a:lnTo>
                  <a:lnTo>
                    <a:pt x="310781" y="55892"/>
                  </a:lnTo>
                  <a:lnTo>
                    <a:pt x="304495" y="54216"/>
                  </a:lnTo>
                  <a:lnTo>
                    <a:pt x="304495" y="72923"/>
                  </a:lnTo>
                  <a:lnTo>
                    <a:pt x="301294" y="76466"/>
                  </a:lnTo>
                  <a:lnTo>
                    <a:pt x="276377" y="76466"/>
                  </a:lnTo>
                  <a:lnTo>
                    <a:pt x="276377" y="57721"/>
                  </a:lnTo>
                  <a:lnTo>
                    <a:pt x="301294" y="57721"/>
                  </a:lnTo>
                  <a:lnTo>
                    <a:pt x="304393" y="61036"/>
                  </a:lnTo>
                  <a:lnTo>
                    <a:pt x="304495" y="72923"/>
                  </a:lnTo>
                  <a:lnTo>
                    <a:pt x="304495" y="54216"/>
                  </a:lnTo>
                  <a:lnTo>
                    <a:pt x="302666" y="53721"/>
                  </a:lnTo>
                  <a:lnTo>
                    <a:pt x="308952" y="51549"/>
                  </a:lnTo>
                  <a:lnTo>
                    <a:pt x="309511" y="50634"/>
                  </a:lnTo>
                  <a:lnTo>
                    <a:pt x="311696" y="47091"/>
                  </a:lnTo>
                  <a:lnTo>
                    <a:pt x="311696" y="32918"/>
                  </a:lnTo>
                  <a:lnTo>
                    <a:pt x="311696" y="30518"/>
                  </a:lnTo>
                  <a:lnTo>
                    <a:pt x="304380" y="25374"/>
                  </a:lnTo>
                  <a:lnTo>
                    <a:pt x="302094" y="25374"/>
                  </a:lnTo>
                  <a:lnTo>
                    <a:pt x="302094" y="35661"/>
                  </a:lnTo>
                  <a:lnTo>
                    <a:pt x="302094" y="48006"/>
                  </a:lnTo>
                  <a:lnTo>
                    <a:pt x="298437" y="50634"/>
                  </a:lnTo>
                  <a:lnTo>
                    <a:pt x="276377" y="50634"/>
                  </a:lnTo>
                  <a:lnTo>
                    <a:pt x="276377" y="32918"/>
                  </a:lnTo>
                  <a:lnTo>
                    <a:pt x="298437" y="32918"/>
                  </a:lnTo>
                  <a:lnTo>
                    <a:pt x="302094" y="35661"/>
                  </a:lnTo>
                  <a:lnTo>
                    <a:pt x="302094" y="25374"/>
                  </a:lnTo>
                  <a:lnTo>
                    <a:pt x="266776" y="25374"/>
                  </a:lnTo>
                  <a:lnTo>
                    <a:pt x="266776" y="83667"/>
                  </a:lnTo>
                  <a:lnTo>
                    <a:pt x="292950" y="83667"/>
                  </a:lnTo>
                  <a:lnTo>
                    <a:pt x="302285" y="82600"/>
                  </a:lnTo>
                  <a:lnTo>
                    <a:pt x="308876" y="79514"/>
                  </a:lnTo>
                  <a:lnTo>
                    <a:pt x="311289" y="76466"/>
                  </a:lnTo>
                  <a:lnTo>
                    <a:pt x="312801" y="74549"/>
                  </a:lnTo>
                  <a:lnTo>
                    <a:pt x="314096" y="67894"/>
                  </a:lnTo>
                  <a:lnTo>
                    <a:pt x="314096" y="61036"/>
                  </a:lnTo>
                  <a:close/>
                </a:path>
                <a:path w="528955" h="85089">
                  <a:moveTo>
                    <a:pt x="376732" y="25374"/>
                  </a:moveTo>
                  <a:lnTo>
                    <a:pt x="366903" y="25374"/>
                  </a:lnTo>
                  <a:lnTo>
                    <a:pt x="366903" y="49034"/>
                  </a:lnTo>
                  <a:lnTo>
                    <a:pt x="338328" y="49034"/>
                  </a:lnTo>
                  <a:lnTo>
                    <a:pt x="338328" y="25374"/>
                  </a:lnTo>
                  <a:lnTo>
                    <a:pt x="328498" y="25374"/>
                  </a:lnTo>
                  <a:lnTo>
                    <a:pt x="328498" y="83667"/>
                  </a:lnTo>
                  <a:lnTo>
                    <a:pt x="338328" y="83667"/>
                  </a:lnTo>
                  <a:lnTo>
                    <a:pt x="338328" y="56921"/>
                  </a:lnTo>
                  <a:lnTo>
                    <a:pt x="366903" y="56921"/>
                  </a:lnTo>
                  <a:lnTo>
                    <a:pt x="366903" y="83667"/>
                  </a:lnTo>
                  <a:lnTo>
                    <a:pt x="376732" y="83667"/>
                  </a:lnTo>
                  <a:lnTo>
                    <a:pt x="376732" y="25374"/>
                  </a:lnTo>
                  <a:close/>
                </a:path>
                <a:path w="528955" h="85089">
                  <a:moveTo>
                    <a:pt x="441083" y="65608"/>
                  </a:moveTo>
                  <a:lnTo>
                    <a:pt x="439597" y="57670"/>
                  </a:lnTo>
                  <a:lnTo>
                    <a:pt x="437553" y="54978"/>
                  </a:lnTo>
                  <a:lnTo>
                    <a:pt x="435330" y="52031"/>
                  </a:lnTo>
                  <a:lnTo>
                    <a:pt x="431253" y="50025"/>
                  </a:lnTo>
                  <a:lnTo>
                    <a:pt x="431253" y="58293"/>
                  </a:lnTo>
                  <a:lnTo>
                    <a:pt x="431253" y="73152"/>
                  </a:lnTo>
                  <a:lnTo>
                    <a:pt x="426910" y="76466"/>
                  </a:lnTo>
                  <a:lnTo>
                    <a:pt x="404050" y="76466"/>
                  </a:lnTo>
                  <a:lnTo>
                    <a:pt x="404050" y="54978"/>
                  </a:lnTo>
                  <a:lnTo>
                    <a:pt x="426910" y="54978"/>
                  </a:lnTo>
                  <a:lnTo>
                    <a:pt x="431253" y="58293"/>
                  </a:lnTo>
                  <a:lnTo>
                    <a:pt x="431253" y="50025"/>
                  </a:lnTo>
                  <a:lnTo>
                    <a:pt x="428498" y="48666"/>
                  </a:lnTo>
                  <a:lnTo>
                    <a:pt x="419366" y="47548"/>
                  </a:lnTo>
                  <a:lnTo>
                    <a:pt x="404050" y="47548"/>
                  </a:lnTo>
                  <a:lnTo>
                    <a:pt x="404050" y="25374"/>
                  </a:lnTo>
                  <a:lnTo>
                    <a:pt x="394220" y="25374"/>
                  </a:lnTo>
                  <a:lnTo>
                    <a:pt x="394220" y="83667"/>
                  </a:lnTo>
                  <a:lnTo>
                    <a:pt x="418795" y="83667"/>
                  </a:lnTo>
                  <a:lnTo>
                    <a:pt x="428155" y="82550"/>
                  </a:lnTo>
                  <a:lnTo>
                    <a:pt x="435165" y="79184"/>
                  </a:lnTo>
                  <a:lnTo>
                    <a:pt x="437286" y="76466"/>
                  </a:lnTo>
                  <a:lnTo>
                    <a:pt x="439559" y="73545"/>
                  </a:lnTo>
                  <a:lnTo>
                    <a:pt x="441083" y="65608"/>
                  </a:lnTo>
                  <a:close/>
                </a:path>
                <a:path w="528955" h="85089">
                  <a:moveTo>
                    <a:pt x="464286" y="25374"/>
                  </a:moveTo>
                  <a:lnTo>
                    <a:pt x="454685" y="25374"/>
                  </a:lnTo>
                  <a:lnTo>
                    <a:pt x="454685" y="83667"/>
                  </a:lnTo>
                  <a:lnTo>
                    <a:pt x="464286" y="83667"/>
                  </a:lnTo>
                  <a:lnTo>
                    <a:pt x="464286" y="25374"/>
                  </a:lnTo>
                  <a:close/>
                </a:path>
                <a:path w="528955" h="85089">
                  <a:moveTo>
                    <a:pt x="528751" y="51892"/>
                  </a:moveTo>
                  <a:lnTo>
                    <a:pt x="528447" y="49720"/>
                  </a:lnTo>
                  <a:lnTo>
                    <a:pt x="527062" y="39776"/>
                  </a:lnTo>
                  <a:lnTo>
                    <a:pt x="522579" y="31546"/>
                  </a:lnTo>
                  <a:lnTo>
                    <a:pt x="522312" y="31051"/>
                  </a:lnTo>
                  <a:lnTo>
                    <a:pt x="519379" y="28968"/>
                  </a:lnTo>
                  <a:lnTo>
                    <a:pt x="519379" y="49720"/>
                  </a:lnTo>
                  <a:lnTo>
                    <a:pt x="488289" y="49720"/>
                  </a:lnTo>
                  <a:lnTo>
                    <a:pt x="489546" y="38061"/>
                  </a:lnTo>
                  <a:lnTo>
                    <a:pt x="495833" y="31546"/>
                  </a:lnTo>
                  <a:lnTo>
                    <a:pt x="513207" y="31546"/>
                  </a:lnTo>
                  <a:lnTo>
                    <a:pt x="519264" y="36918"/>
                  </a:lnTo>
                  <a:lnTo>
                    <a:pt x="519379" y="49720"/>
                  </a:lnTo>
                  <a:lnTo>
                    <a:pt x="519379" y="28968"/>
                  </a:lnTo>
                  <a:lnTo>
                    <a:pt x="514908" y="25768"/>
                  </a:lnTo>
                  <a:lnTo>
                    <a:pt x="505320" y="24003"/>
                  </a:lnTo>
                  <a:lnTo>
                    <a:pt x="494741" y="26035"/>
                  </a:lnTo>
                  <a:lnTo>
                    <a:pt x="486181" y="32042"/>
                  </a:lnTo>
                  <a:lnTo>
                    <a:pt x="480441" y="41897"/>
                  </a:lnTo>
                  <a:lnTo>
                    <a:pt x="478345" y="55435"/>
                  </a:lnTo>
                  <a:lnTo>
                    <a:pt x="480301" y="68313"/>
                  </a:lnTo>
                  <a:lnTo>
                    <a:pt x="485800" y="77571"/>
                  </a:lnTo>
                  <a:lnTo>
                    <a:pt x="494360" y="83159"/>
                  </a:lnTo>
                  <a:lnTo>
                    <a:pt x="505434" y="85039"/>
                  </a:lnTo>
                  <a:lnTo>
                    <a:pt x="512978" y="85039"/>
                  </a:lnTo>
                  <a:lnTo>
                    <a:pt x="520979" y="82867"/>
                  </a:lnTo>
                  <a:lnTo>
                    <a:pt x="527151" y="79095"/>
                  </a:lnTo>
                  <a:lnTo>
                    <a:pt x="526529" y="77266"/>
                  </a:lnTo>
                  <a:lnTo>
                    <a:pt x="524637" y="71666"/>
                  </a:lnTo>
                  <a:lnTo>
                    <a:pt x="518464" y="75209"/>
                  </a:lnTo>
                  <a:lnTo>
                    <a:pt x="512749" y="77266"/>
                  </a:lnTo>
                  <a:lnTo>
                    <a:pt x="506691" y="77266"/>
                  </a:lnTo>
                  <a:lnTo>
                    <a:pt x="499478" y="76073"/>
                  </a:lnTo>
                  <a:lnTo>
                    <a:pt x="493801" y="72377"/>
                  </a:lnTo>
                  <a:lnTo>
                    <a:pt x="489978" y="65989"/>
                  </a:lnTo>
                  <a:lnTo>
                    <a:pt x="488289" y="56692"/>
                  </a:lnTo>
                  <a:lnTo>
                    <a:pt x="528523" y="56692"/>
                  </a:lnTo>
                  <a:lnTo>
                    <a:pt x="528688" y="55435"/>
                  </a:lnTo>
                  <a:lnTo>
                    <a:pt x="528751" y="518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5467" y="4463558"/>
              <a:ext cx="483378" cy="106983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542354" y="489051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9818" y="4857373"/>
            <a:ext cx="1144734" cy="10127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42354" y="508742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707990" y="5054282"/>
            <a:ext cx="3587115" cy="107314"/>
            <a:chOff x="707990" y="5054282"/>
            <a:chExt cx="3587115" cy="107314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7990" y="5054282"/>
              <a:ext cx="3554200" cy="10698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75679" y="5124694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39451" y="3915509"/>
            <a:ext cx="3867785" cy="261620"/>
            <a:chOff x="539451" y="3915509"/>
            <a:chExt cx="3867785" cy="261620"/>
          </a:xfrm>
        </p:grpSpPr>
        <p:sp>
          <p:nvSpPr>
            <p:cNvPr id="25" name="object 25"/>
            <p:cNvSpPr/>
            <p:nvPr/>
          </p:nvSpPr>
          <p:spPr>
            <a:xfrm>
              <a:off x="3683073" y="3987749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9451" y="3915509"/>
              <a:ext cx="3867711" cy="261213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542354" y="637676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4275" y="6366258"/>
            <a:ext cx="2920838" cy="236066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542354" y="528433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714275" y="5249364"/>
            <a:ext cx="3588385" cy="251460"/>
            <a:chOff x="714275" y="5249364"/>
            <a:chExt cx="3588385" cy="251460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4275" y="5249364"/>
              <a:ext cx="3503786" cy="25138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258868" y="5293597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89">
                  <a:moveTo>
                    <a:pt x="43434" y="0"/>
                  </a:moveTo>
                  <a:lnTo>
                    <a:pt x="0" y="0"/>
                  </a:lnTo>
                  <a:lnTo>
                    <a:pt x="0" y="8572"/>
                  </a:lnTo>
                  <a:lnTo>
                    <a:pt x="43434" y="8572"/>
                  </a:lnTo>
                  <a:lnTo>
                    <a:pt x="434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37165" y="4266645"/>
            <a:ext cx="1229995" cy="106680"/>
            <a:chOff x="537165" y="4266645"/>
            <a:chExt cx="1229995" cy="106680"/>
          </a:xfrm>
        </p:grpSpPr>
        <p:sp>
          <p:nvSpPr>
            <p:cNvPr id="34" name="object 34"/>
            <p:cNvSpPr/>
            <p:nvPr/>
          </p:nvSpPr>
          <p:spPr>
            <a:xfrm>
              <a:off x="537159" y="4266648"/>
              <a:ext cx="880110" cy="106680"/>
            </a:xfrm>
            <a:custGeom>
              <a:avLst/>
              <a:gdLst/>
              <a:ahLst/>
              <a:cxnLst/>
              <a:rect l="l" t="t" r="r" b="b"/>
              <a:pathLst>
                <a:path w="880110" h="106679">
                  <a:moveTo>
                    <a:pt x="32346" y="26746"/>
                  </a:moveTo>
                  <a:lnTo>
                    <a:pt x="15773" y="26746"/>
                  </a:lnTo>
                  <a:lnTo>
                    <a:pt x="0" y="53149"/>
                  </a:lnTo>
                  <a:lnTo>
                    <a:pt x="15773" y="79552"/>
                  </a:lnTo>
                  <a:lnTo>
                    <a:pt x="32346" y="79552"/>
                  </a:lnTo>
                  <a:lnTo>
                    <a:pt x="17259" y="53149"/>
                  </a:lnTo>
                  <a:lnTo>
                    <a:pt x="32346" y="26746"/>
                  </a:lnTo>
                  <a:close/>
                </a:path>
                <a:path w="880110" h="106679">
                  <a:moveTo>
                    <a:pt x="57492" y="26746"/>
                  </a:moveTo>
                  <a:lnTo>
                    <a:pt x="40919" y="26746"/>
                  </a:lnTo>
                  <a:lnTo>
                    <a:pt x="25146" y="53149"/>
                  </a:lnTo>
                  <a:lnTo>
                    <a:pt x="40919" y="79552"/>
                  </a:lnTo>
                  <a:lnTo>
                    <a:pt x="57492" y="79552"/>
                  </a:lnTo>
                  <a:lnTo>
                    <a:pt x="42405" y="53149"/>
                  </a:lnTo>
                  <a:lnTo>
                    <a:pt x="57492" y="26746"/>
                  </a:lnTo>
                  <a:close/>
                </a:path>
                <a:path w="880110" h="106679">
                  <a:moveTo>
                    <a:pt x="120929" y="0"/>
                  </a:moveTo>
                  <a:lnTo>
                    <a:pt x="58635" y="0"/>
                  </a:lnTo>
                  <a:lnTo>
                    <a:pt x="58635" y="15544"/>
                  </a:lnTo>
                  <a:lnTo>
                    <a:pt x="80467" y="15544"/>
                  </a:lnTo>
                  <a:lnTo>
                    <a:pt x="80467" y="82296"/>
                  </a:lnTo>
                  <a:lnTo>
                    <a:pt x="99098" y="82296"/>
                  </a:lnTo>
                  <a:lnTo>
                    <a:pt x="99098" y="15544"/>
                  </a:lnTo>
                  <a:lnTo>
                    <a:pt x="120929" y="15544"/>
                  </a:lnTo>
                  <a:lnTo>
                    <a:pt x="120929" y="0"/>
                  </a:lnTo>
                  <a:close/>
                </a:path>
                <a:path w="880110" h="106679">
                  <a:moveTo>
                    <a:pt x="181737" y="52235"/>
                  </a:moveTo>
                  <a:lnTo>
                    <a:pt x="163334" y="23304"/>
                  </a:lnTo>
                  <a:lnTo>
                    <a:pt x="163334" y="42291"/>
                  </a:lnTo>
                  <a:lnTo>
                    <a:pt x="163334" y="65036"/>
                  </a:lnTo>
                  <a:lnTo>
                    <a:pt x="158991" y="69608"/>
                  </a:lnTo>
                  <a:lnTo>
                    <a:pt x="150075" y="69608"/>
                  </a:lnTo>
                  <a:lnTo>
                    <a:pt x="147104" y="68237"/>
                  </a:lnTo>
                  <a:lnTo>
                    <a:pt x="143687" y="65036"/>
                  </a:lnTo>
                  <a:lnTo>
                    <a:pt x="143560" y="42633"/>
                  </a:lnTo>
                  <a:lnTo>
                    <a:pt x="147218" y="39090"/>
                  </a:lnTo>
                  <a:lnTo>
                    <a:pt x="150304" y="37719"/>
                  </a:lnTo>
                  <a:lnTo>
                    <a:pt x="159219" y="37719"/>
                  </a:lnTo>
                  <a:lnTo>
                    <a:pt x="163334" y="42291"/>
                  </a:lnTo>
                  <a:lnTo>
                    <a:pt x="163334" y="23304"/>
                  </a:lnTo>
                  <a:lnTo>
                    <a:pt x="160362" y="22631"/>
                  </a:lnTo>
                  <a:lnTo>
                    <a:pt x="153619" y="22631"/>
                  </a:lnTo>
                  <a:lnTo>
                    <a:pt x="148132" y="25717"/>
                  </a:lnTo>
                  <a:lnTo>
                    <a:pt x="143560" y="31203"/>
                  </a:lnTo>
                  <a:lnTo>
                    <a:pt x="143560" y="24003"/>
                  </a:lnTo>
                  <a:lnTo>
                    <a:pt x="125158" y="24003"/>
                  </a:lnTo>
                  <a:lnTo>
                    <a:pt x="125158" y="106299"/>
                  </a:lnTo>
                  <a:lnTo>
                    <a:pt x="143560" y="106299"/>
                  </a:lnTo>
                  <a:lnTo>
                    <a:pt x="143560" y="75780"/>
                  </a:lnTo>
                  <a:lnTo>
                    <a:pt x="147904" y="81495"/>
                  </a:lnTo>
                  <a:lnTo>
                    <a:pt x="153047" y="83667"/>
                  </a:lnTo>
                  <a:lnTo>
                    <a:pt x="158762" y="83667"/>
                  </a:lnTo>
                  <a:lnTo>
                    <a:pt x="167754" y="81635"/>
                  </a:lnTo>
                  <a:lnTo>
                    <a:pt x="174853" y="75780"/>
                  </a:lnTo>
                  <a:lnTo>
                    <a:pt x="175056" y="75628"/>
                  </a:lnTo>
                  <a:lnTo>
                    <a:pt x="178041" y="69608"/>
                  </a:lnTo>
                  <a:lnTo>
                    <a:pt x="179946" y="65786"/>
                  </a:lnTo>
                  <a:lnTo>
                    <a:pt x="181737" y="52235"/>
                  </a:lnTo>
                  <a:close/>
                </a:path>
                <a:path w="880110" h="106679">
                  <a:moveTo>
                    <a:pt x="241973" y="82296"/>
                  </a:moveTo>
                  <a:lnTo>
                    <a:pt x="241401" y="81038"/>
                  </a:lnTo>
                  <a:lnTo>
                    <a:pt x="240830" y="78638"/>
                  </a:lnTo>
                  <a:lnTo>
                    <a:pt x="240830" y="76123"/>
                  </a:lnTo>
                  <a:lnTo>
                    <a:pt x="240830" y="70523"/>
                  </a:lnTo>
                  <a:lnTo>
                    <a:pt x="240830" y="56121"/>
                  </a:lnTo>
                  <a:lnTo>
                    <a:pt x="240830" y="46291"/>
                  </a:lnTo>
                  <a:lnTo>
                    <a:pt x="240830" y="44234"/>
                  </a:lnTo>
                  <a:lnTo>
                    <a:pt x="239623" y="36690"/>
                  </a:lnTo>
                  <a:lnTo>
                    <a:pt x="239179" y="33921"/>
                  </a:lnTo>
                  <a:lnTo>
                    <a:pt x="234454" y="27266"/>
                  </a:lnTo>
                  <a:lnTo>
                    <a:pt x="227037" y="23698"/>
                  </a:lnTo>
                  <a:lnTo>
                    <a:pt x="217284" y="22631"/>
                  </a:lnTo>
                  <a:lnTo>
                    <a:pt x="210375" y="23037"/>
                  </a:lnTo>
                  <a:lnTo>
                    <a:pt x="203885" y="24142"/>
                  </a:lnTo>
                  <a:lnTo>
                    <a:pt x="197866" y="25768"/>
                  </a:lnTo>
                  <a:lnTo>
                    <a:pt x="192366" y="27774"/>
                  </a:lnTo>
                  <a:lnTo>
                    <a:pt x="195795" y="41262"/>
                  </a:lnTo>
                  <a:lnTo>
                    <a:pt x="201968" y="38633"/>
                  </a:lnTo>
                  <a:lnTo>
                    <a:pt x="207683" y="36690"/>
                  </a:lnTo>
                  <a:lnTo>
                    <a:pt x="219570" y="36690"/>
                  </a:lnTo>
                  <a:lnTo>
                    <a:pt x="222885" y="39090"/>
                  </a:lnTo>
                  <a:lnTo>
                    <a:pt x="222885" y="46291"/>
                  </a:lnTo>
                  <a:lnTo>
                    <a:pt x="222885" y="56692"/>
                  </a:lnTo>
                  <a:lnTo>
                    <a:pt x="222885" y="66636"/>
                  </a:lnTo>
                  <a:lnTo>
                    <a:pt x="220027" y="68808"/>
                  </a:lnTo>
                  <a:lnTo>
                    <a:pt x="216712" y="70523"/>
                  </a:lnTo>
                  <a:lnTo>
                    <a:pt x="209740" y="70523"/>
                  </a:lnTo>
                  <a:lnTo>
                    <a:pt x="207225" y="68465"/>
                  </a:lnTo>
                  <a:lnTo>
                    <a:pt x="207225" y="58635"/>
                  </a:lnTo>
                  <a:lnTo>
                    <a:pt x="209854" y="56121"/>
                  </a:lnTo>
                  <a:lnTo>
                    <a:pt x="219798" y="56121"/>
                  </a:lnTo>
                  <a:lnTo>
                    <a:pt x="221170" y="56349"/>
                  </a:lnTo>
                  <a:lnTo>
                    <a:pt x="222885" y="56692"/>
                  </a:lnTo>
                  <a:lnTo>
                    <a:pt x="222885" y="46291"/>
                  </a:lnTo>
                  <a:lnTo>
                    <a:pt x="220027" y="45948"/>
                  </a:lnTo>
                  <a:lnTo>
                    <a:pt x="216941" y="45834"/>
                  </a:lnTo>
                  <a:lnTo>
                    <a:pt x="214769" y="45834"/>
                  </a:lnTo>
                  <a:lnTo>
                    <a:pt x="203365" y="47180"/>
                  </a:lnTo>
                  <a:lnTo>
                    <a:pt x="195427" y="51028"/>
                  </a:lnTo>
                  <a:lnTo>
                    <a:pt x="190792" y="57175"/>
                  </a:lnTo>
                  <a:lnTo>
                    <a:pt x="189280" y="65379"/>
                  </a:lnTo>
                  <a:lnTo>
                    <a:pt x="189280" y="77266"/>
                  </a:lnTo>
                  <a:lnTo>
                    <a:pt x="196710" y="83667"/>
                  </a:lnTo>
                  <a:lnTo>
                    <a:pt x="212940" y="83667"/>
                  </a:lnTo>
                  <a:lnTo>
                    <a:pt x="218655" y="81038"/>
                  </a:lnTo>
                  <a:lnTo>
                    <a:pt x="223113" y="76123"/>
                  </a:lnTo>
                  <a:lnTo>
                    <a:pt x="223456" y="80010"/>
                  </a:lnTo>
                  <a:lnTo>
                    <a:pt x="224028" y="81381"/>
                  </a:lnTo>
                  <a:lnTo>
                    <a:pt x="224599" y="82296"/>
                  </a:lnTo>
                  <a:lnTo>
                    <a:pt x="241973" y="82296"/>
                  </a:lnTo>
                  <a:close/>
                </a:path>
                <a:path w="880110" h="106679">
                  <a:moveTo>
                    <a:pt x="315810" y="70535"/>
                  </a:moveTo>
                  <a:lnTo>
                    <a:pt x="308267" y="70535"/>
                  </a:lnTo>
                  <a:lnTo>
                    <a:pt x="308267" y="69507"/>
                  </a:lnTo>
                  <a:lnTo>
                    <a:pt x="308267" y="37503"/>
                  </a:lnTo>
                  <a:lnTo>
                    <a:pt x="308267" y="24015"/>
                  </a:lnTo>
                  <a:lnTo>
                    <a:pt x="290322" y="24015"/>
                  </a:lnTo>
                  <a:lnTo>
                    <a:pt x="290322" y="37503"/>
                  </a:lnTo>
                  <a:lnTo>
                    <a:pt x="290322" y="69507"/>
                  </a:lnTo>
                  <a:lnTo>
                    <a:pt x="271919" y="69507"/>
                  </a:lnTo>
                  <a:lnTo>
                    <a:pt x="274332" y="65354"/>
                  </a:lnTo>
                  <a:lnTo>
                    <a:pt x="276479" y="59118"/>
                  </a:lnTo>
                  <a:lnTo>
                    <a:pt x="278168" y="50063"/>
                  </a:lnTo>
                  <a:lnTo>
                    <a:pt x="279234" y="37503"/>
                  </a:lnTo>
                  <a:lnTo>
                    <a:pt x="290322" y="37503"/>
                  </a:lnTo>
                  <a:lnTo>
                    <a:pt x="290322" y="24015"/>
                  </a:lnTo>
                  <a:lnTo>
                    <a:pt x="263575" y="24015"/>
                  </a:lnTo>
                  <a:lnTo>
                    <a:pt x="262763" y="43815"/>
                  </a:lnTo>
                  <a:lnTo>
                    <a:pt x="260527" y="57048"/>
                  </a:lnTo>
                  <a:lnTo>
                    <a:pt x="257162" y="65379"/>
                  </a:lnTo>
                  <a:lnTo>
                    <a:pt x="252945" y="70535"/>
                  </a:lnTo>
                  <a:lnTo>
                    <a:pt x="248716" y="70535"/>
                  </a:lnTo>
                  <a:lnTo>
                    <a:pt x="248716" y="97167"/>
                  </a:lnTo>
                  <a:lnTo>
                    <a:pt x="265861" y="97167"/>
                  </a:lnTo>
                  <a:lnTo>
                    <a:pt x="265861" y="82308"/>
                  </a:lnTo>
                  <a:lnTo>
                    <a:pt x="298665" y="82308"/>
                  </a:lnTo>
                  <a:lnTo>
                    <a:pt x="298665" y="97167"/>
                  </a:lnTo>
                  <a:lnTo>
                    <a:pt x="315810" y="97167"/>
                  </a:lnTo>
                  <a:lnTo>
                    <a:pt x="315810" y="82308"/>
                  </a:lnTo>
                  <a:lnTo>
                    <a:pt x="315810" y="70535"/>
                  </a:lnTo>
                  <a:close/>
                </a:path>
                <a:path w="880110" h="106679">
                  <a:moveTo>
                    <a:pt x="380390" y="24003"/>
                  </a:moveTo>
                  <a:lnTo>
                    <a:pt x="364274" y="24003"/>
                  </a:lnTo>
                  <a:lnTo>
                    <a:pt x="343357" y="57035"/>
                  </a:lnTo>
                  <a:lnTo>
                    <a:pt x="343357" y="24003"/>
                  </a:lnTo>
                  <a:lnTo>
                    <a:pt x="326440" y="24003"/>
                  </a:lnTo>
                  <a:lnTo>
                    <a:pt x="326440" y="82296"/>
                  </a:lnTo>
                  <a:lnTo>
                    <a:pt x="342557" y="82296"/>
                  </a:lnTo>
                  <a:lnTo>
                    <a:pt x="363474" y="49263"/>
                  </a:lnTo>
                  <a:lnTo>
                    <a:pt x="363474" y="82296"/>
                  </a:lnTo>
                  <a:lnTo>
                    <a:pt x="380390" y="82296"/>
                  </a:lnTo>
                  <a:lnTo>
                    <a:pt x="380390" y="24003"/>
                  </a:lnTo>
                  <a:close/>
                </a:path>
                <a:path w="880110" h="106679">
                  <a:moveTo>
                    <a:pt x="455485" y="70523"/>
                  </a:moveTo>
                  <a:lnTo>
                    <a:pt x="447941" y="70523"/>
                  </a:lnTo>
                  <a:lnTo>
                    <a:pt x="447941" y="24003"/>
                  </a:lnTo>
                  <a:lnTo>
                    <a:pt x="429539" y="24003"/>
                  </a:lnTo>
                  <a:lnTo>
                    <a:pt x="429539" y="69494"/>
                  </a:lnTo>
                  <a:lnTo>
                    <a:pt x="412851" y="69494"/>
                  </a:lnTo>
                  <a:lnTo>
                    <a:pt x="412851" y="24003"/>
                  </a:lnTo>
                  <a:lnTo>
                    <a:pt x="394449" y="24003"/>
                  </a:lnTo>
                  <a:lnTo>
                    <a:pt x="394449" y="82296"/>
                  </a:lnTo>
                  <a:lnTo>
                    <a:pt x="438340" y="82296"/>
                  </a:lnTo>
                  <a:lnTo>
                    <a:pt x="438340" y="97155"/>
                  </a:lnTo>
                  <a:lnTo>
                    <a:pt x="455485" y="97155"/>
                  </a:lnTo>
                  <a:lnTo>
                    <a:pt x="455485" y="70523"/>
                  </a:lnTo>
                  <a:close/>
                </a:path>
                <a:path w="880110" h="106679">
                  <a:moveTo>
                    <a:pt x="520065" y="24003"/>
                  </a:moveTo>
                  <a:lnTo>
                    <a:pt x="503948" y="24003"/>
                  </a:lnTo>
                  <a:lnTo>
                    <a:pt x="483031" y="57035"/>
                  </a:lnTo>
                  <a:lnTo>
                    <a:pt x="483031" y="24003"/>
                  </a:lnTo>
                  <a:lnTo>
                    <a:pt x="466115" y="24003"/>
                  </a:lnTo>
                  <a:lnTo>
                    <a:pt x="466115" y="82296"/>
                  </a:lnTo>
                  <a:lnTo>
                    <a:pt x="482231" y="82296"/>
                  </a:lnTo>
                  <a:lnTo>
                    <a:pt x="503148" y="49263"/>
                  </a:lnTo>
                  <a:lnTo>
                    <a:pt x="503148" y="82296"/>
                  </a:lnTo>
                  <a:lnTo>
                    <a:pt x="520065" y="82296"/>
                  </a:lnTo>
                  <a:lnTo>
                    <a:pt x="520065" y="24003"/>
                  </a:lnTo>
                  <a:close/>
                </a:path>
                <a:path w="880110" h="106679">
                  <a:moveTo>
                    <a:pt x="587844" y="52920"/>
                  </a:moveTo>
                  <a:lnTo>
                    <a:pt x="585597" y="39420"/>
                  </a:lnTo>
                  <a:lnTo>
                    <a:pt x="583387" y="36004"/>
                  </a:lnTo>
                  <a:lnTo>
                    <a:pt x="579501" y="29984"/>
                  </a:lnTo>
                  <a:lnTo>
                    <a:pt x="570484" y="24447"/>
                  </a:lnTo>
                  <a:lnTo>
                    <a:pt x="569442" y="24282"/>
                  </a:lnTo>
                  <a:lnTo>
                    <a:pt x="569442" y="40576"/>
                  </a:lnTo>
                  <a:lnTo>
                    <a:pt x="569442" y="66179"/>
                  </a:lnTo>
                  <a:lnTo>
                    <a:pt x="564870" y="70751"/>
                  </a:lnTo>
                  <a:lnTo>
                    <a:pt x="553669" y="70751"/>
                  </a:lnTo>
                  <a:lnTo>
                    <a:pt x="549097" y="66179"/>
                  </a:lnTo>
                  <a:lnTo>
                    <a:pt x="549097" y="40576"/>
                  </a:lnTo>
                  <a:lnTo>
                    <a:pt x="553669" y="36004"/>
                  </a:lnTo>
                  <a:lnTo>
                    <a:pt x="564870" y="36004"/>
                  </a:lnTo>
                  <a:lnTo>
                    <a:pt x="569442" y="40576"/>
                  </a:lnTo>
                  <a:lnTo>
                    <a:pt x="569442" y="24282"/>
                  </a:lnTo>
                  <a:lnTo>
                    <a:pt x="532968" y="39700"/>
                  </a:lnTo>
                  <a:lnTo>
                    <a:pt x="530694" y="53378"/>
                  </a:lnTo>
                  <a:lnTo>
                    <a:pt x="532930" y="66890"/>
                  </a:lnTo>
                  <a:lnTo>
                    <a:pt x="539038" y="76327"/>
                  </a:lnTo>
                  <a:lnTo>
                    <a:pt x="548043" y="81864"/>
                  </a:lnTo>
                  <a:lnTo>
                    <a:pt x="559041" y="83667"/>
                  </a:lnTo>
                  <a:lnTo>
                    <a:pt x="570191" y="81826"/>
                  </a:lnTo>
                  <a:lnTo>
                    <a:pt x="579348" y="76187"/>
                  </a:lnTo>
                  <a:lnTo>
                    <a:pt x="582866" y="70751"/>
                  </a:lnTo>
                  <a:lnTo>
                    <a:pt x="585558" y="66598"/>
                  </a:lnTo>
                  <a:lnTo>
                    <a:pt x="587844" y="52920"/>
                  </a:lnTo>
                  <a:close/>
                </a:path>
                <a:path w="880110" h="106679">
                  <a:moveTo>
                    <a:pt x="651510" y="24003"/>
                  </a:moveTo>
                  <a:lnTo>
                    <a:pt x="633107" y="24003"/>
                  </a:lnTo>
                  <a:lnTo>
                    <a:pt x="633107" y="45605"/>
                  </a:lnTo>
                  <a:lnTo>
                    <a:pt x="616648" y="45605"/>
                  </a:lnTo>
                  <a:lnTo>
                    <a:pt x="616648" y="24003"/>
                  </a:lnTo>
                  <a:lnTo>
                    <a:pt x="598246" y="24003"/>
                  </a:lnTo>
                  <a:lnTo>
                    <a:pt x="598246" y="82296"/>
                  </a:lnTo>
                  <a:lnTo>
                    <a:pt x="616648" y="82296"/>
                  </a:lnTo>
                  <a:lnTo>
                    <a:pt x="616648" y="58978"/>
                  </a:lnTo>
                  <a:lnTo>
                    <a:pt x="633107" y="58978"/>
                  </a:lnTo>
                  <a:lnTo>
                    <a:pt x="633107" y="82296"/>
                  </a:lnTo>
                  <a:lnTo>
                    <a:pt x="651510" y="82296"/>
                  </a:lnTo>
                  <a:lnTo>
                    <a:pt x="651510" y="24003"/>
                  </a:lnTo>
                  <a:close/>
                </a:path>
                <a:path w="880110" h="106679">
                  <a:moveTo>
                    <a:pt x="718832" y="24003"/>
                  </a:moveTo>
                  <a:lnTo>
                    <a:pt x="700430" y="24003"/>
                  </a:lnTo>
                  <a:lnTo>
                    <a:pt x="700430" y="45605"/>
                  </a:lnTo>
                  <a:lnTo>
                    <a:pt x="683971" y="45605"/>
                  </a:lnTo>
                  <a:lnTo>
                    <a:pt x="683971" y="24003"/>
                  </a:lnTo>
                  <a:lnTo>
                    <a:pt x="665568" y="24003"/>
                  </a:lnTo>
                  <a:lnTo>
                    <a:pt x="665568" y="82296"/>
                  </a:lnTo>
                  <a:lnTo>
                    <a:pt x="683971" y="82296"/>
                  </a:lnTo>
                  <a:lnTo>
                    <a:pt x="683971" y="58978"/>
                  </a:lnTo>
                  <a:lnTo>
                    <a:pt x="700430" y="58978"/>
                  </a:lnTo>
                  <a:lnTo>
                    <a:pt x="700430" y="82296"/>
                  </a:lnTo>
                  <a:lnTo>
                    <a:pt x="718832" y="82296"/>
                  </a:lnTo>
                  <a:lnTo>
                    <a:pt x="718832" y="24003"/>
                  </a:lnTo>
                  <a:close/>
                </a:path>
                <a:path w="880110" h="106679">
                  <a:moveTo>
                    <a:pt x="785698" y="63093"/>
                  </a:moveTo>
                  <a:lnTo>
                    <a:pt x="784352" y="56007"/>
                  </a:lnTo>
                  <a:lnTo>
                    <a:pt x="784110" y="54698"/>
                  </a:lnTo>
                  <a:lnTo>
                    <a:pt x="779513" y="48691"/>
                  </a:lnTo>
                  <a:lnTo>
                    <a:pt x="772147" y="45097"/>
                  </a:lnTo>
                  <a:lnTo>
                    <a:pt x="767638" y="44551"/>
                  </a:lnTo>
                  <a:lnTo>
                    <a:pt x="767638" y="58293"/>
                  </a:lnTo>
                  <a:lnTo>
                    <a:pt x="767638" y="68465"/>
                  </a:lnTo>
                  <a:lnTo>
                    <a:pt x="764781" y="70866"/>
                  </a:lnTo>
                  <a:lnTo>
                    <a:pt x="750951" y="70866"/>
                  </a:lnTo>
                  <a:lnTo>
                    <a:pt x="750951" y="56007"/>
                  </a:lnTo>
                  <a:lnTo>
                    <a:pt x="764781" y="56007"/>
                  </a:lnTo>
                  <a:lnTo>
                    <a:pt x="767638" y="58293"/>
                  </a:lnTo>
                  <a:lnTo>
                    <a:pt x="767638" y="44551"/>
                  </a:lnTo>
                  <a:lnTo>
                    <a:pt x="762266" y="43891"/>
                  </a:lnTo>
                  <a:lnTo>
                    <a:pt x="750951" y="43891"/>
                  </a:lnTo>
                  <a:lnTo>
                    <a:pt x="750951" y="24003"/>
                  </a:lnTo>
                  <a:lnTo>
                    <a:pt x="732891" y="24003"/>
                  </a:lnTo>
                  <a:lnTo>
                    <a:pt x="732891" y="82296"/>
                  </a:lnTo>
                  <a:lnTo>
                    <a:pt x="761123" y="82296"/>
                  </a:lnTo>
                  <a:lnTo>
                    <a:pt x="771474" y="81114"/>
                  </a:lnTo>
                  <a:lnTo>
                    <a:pt x="779195" y="77546"/>
                  </a:lnTo>
                  <a:lnTo>
                    <a:pt x="784021" y="71551"/>
                  </a:lnTo>
                  <a:lnTo>
                    <a:pt x="784161" y="70866"/>
                  </a:lnTo>
                  <a:lnTo>
                    <a:pt x="785698" y="63093"/>
                  </a:lnTo>
                  <a:close/>
                </a:path>
                <a:path w="880110" h="106679">
                  <a:moveTo>
                    <a:pt x="811644" y="24003"/>
                  </a:moveTo>
                  <a:lnTo>
                    <a:pt x="793584" y="24003"/>
                  </a:lnTo>
                  <a:lnTo>
                    <a:pt x="793584" y="82296"/>
                  </a:lnTo>
                  <a:lnTo>
                    <a:pt x="811644" y="82296"/>
                  </a:lnTo>
                  <a:lnTo>
                    <a:pt x="811644" y="24003"/>
                  </a:lnTo>
                  <a:close/>
                </a:path>
                <a:path w="880110" h="106679">
                  <a:moveTo>
                    <a:pt x="873137" y="0"/>
                  </a:moveTo>
                  <a:lnTo>
                    <a:pt x="861136" y="0"/>
                  </a:lnTo>
                  <a:lnTo>
                    <a:pt x="861136" y="5486"/>
                  </a:lnTo>
                  <a:lnTo>
                    <a:pt x="858850" y="9829"/>
                  </a:lnTo>
                  <a:lnTo>
                    <a:pt x="846277" y="9829"/>
                  </a:lnTo>
                  <a:lnTo>
                    <a:pt x="843991" y="5486"/>
                  </a:lnTo>
                  <a:lnTo>
                    <a:pt x="843991" y="0"/>
                  </a:lnTo>
                  <a:lnTo>
                    <a:pt x="831875" y="0"/>
                  </a:lnTo>
                  <a:lnTo>
                    <a:pt x="833031" y="7658"/>
                  </a:lnTo>
                  <a:lnTo>
                    <a:pt x="836688" y="13449"/>
                  </a:lnTo>
                  <a:lnTo>
                    <a:pt x="843102" y="17119"/>
                  </a:lnTo>
                  <a:lnTo>
                    <a:pt x="852563" y="18402"/>
                  </a:lnTo>
                  <a:lnTo>
                    <a:pt x="861999" y="17119"/>
                  </a:lnTo>
                  <a:lnTo>
                    <a:pt x="868375" y="13449"/>
                  </a:lnTo>
                  <a:lnTo>
                    <a:pt x="870635" y="9829"/>
                  </a:lnTo>
                  <a:lnTo>
                    <a:pt x="871994" y="7658"/>
                  </a:lnTo>
                  <a:lnTo>
                    <a:pt x="873137" y="0"/>
                  </a:lnTo>
                  <a:close/>
                </a:path>
                <a:path w="880110" h="106679">
                  <a:moveTo>
                    <a:pt x="879538" y="24003"/>
                  </a:moveTo>
                  <a:lnTo>
                    <a:pt x="863422" y="24003"/>
                  </a:lnTo>
                  <a:lnTo>
                    <a:pt x="842505" y="57035"/>
                  </a:lnTo>
                  <a:lnTo>
                    <a:pt x="842505" y="24003"/>
                  </a:lnTo>
                  <a:lnTo>
                    <a:pt x="825588" y="24003"/>
                  </a:lnTo>
                  <a:lnTo>
                    <a:pt x="825588" y="82296"/>
                  </a:lnTo>
                  <a:lnTo>
                    <a:pt x="841705" y="82296"/>
                  </a:lnTo>
                  <a:lnTo>
                    <a:pt x="857694" y="57035"/>
                  </a:lnTo>
                  <a:lnTo>
                    <a:pt x="862622" y="49263"/>
                  </a:lnTo>
                  <a:lnTo>
                    <a:pt x="862622" y="82296"/>
                  </a:lnTo>
                  <a:lnTo>
                    <a:pt x="879538" y="82296"/>
                  </a:lnTo>
                  <a:lnTo>
                    <a:pt x="879538" y="49263"/>
                  </a:lnTo>
                  <a:lnTo>
                    <a:pt x="879538" y="240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2473" y="4289278"/>
              <a:ext cx="314100" cy="74522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542354" y="672607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705590" y="6691106"/>
            <a:ext cx="2773680" cy="109220"/>
            <a:chOff x="705590" y="6691106"/>
            <a:chExt cx="2773680" cy="109220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5590" y="6691106"/>
              <a:ext cx="2743682" cy="10881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465619" y="67633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-190" y="2566"/>
            <a:ext cx="10692130" cy="1057910"/>
          </a:xfrm>
          <a:custGeom>
            <a:avLst/>
            <a:gdLst/>
            <a:ahLst/>
            <a:cxnLst/>
            <a:rect l="l" t="t" r="r" b="b"/>
            <a:pathLst>
              <a:path w="10692130" h="1057910">
                <a:moveTo>
                  <a:pt x="10692003" y="0"/>
                </a:moveTo>
                <a:lnTo>
                  <a:pt x="0" y="0"/>
                </a:lnTo>
                <a:lnTo>
                  <a:pt x="0" y="1057719"/>
                </a:lnTo>
                <a:lnTo>
                  <a:pt x="10692003" y="1057719"/>
                </a:lnTo>
                <a:lnTo>
                  <a:pt x="10692003" y="0"/>
                </a:lnTo>
                <a:close/>
              </a:path>
            </a:pathLst>
          </a:custGeom>
          <a:solidFill>
            <a:srgbClr val="007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46384" y="1903456"/>
            <a:ext cx="1677587" cy="23606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1757" y="2230884"/>
            <a:ext cx="1932368" cy="236753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548322" y="2535689"/>
            <a:ext cx="1129030" cy="78740"/>
          </a:xfrm>
          <a:custGeom>
            <a:avLst/>
            <a:gdLst/>
            <a:ahLst/>
            <a:cxnLst/>
            <a:rect l="l" t="t" r="r" b="b"/>
            <a:pathLst>
              <a:path w="1129030" h="78739">
                <a:moveTo>
                  <a:pt x="43434" y="55664"/>
                </a:moveTo>
                <a:lnTo>
                  <a:pt x="40919" y="48120"/>
                </a:lnTo>
                <a:lnTo>
                  <a:pt x="36918" y="51206"/>
                </a:lnTo>
                <a:lnTo>
                  <a:pt x="32575" y="53035"/>
                </a:lnTo>
                <a:lnTo>
                  <a:pt x="27317" y="53035"/>
                </a:lnTo>
                <a:lnTo>
                  <a:pt x="20294" y="51689"/>
                </a:lnTo>
                <a:lnTo>
                  <a:pt x="14757" y="47574"/>
                </a:lnTo>
                <a:lnTo>
                  <a:pt x="11137" y="40589"/>
                </a:lnTo>
                <a:lnTo>
                  <a:pt x="9829" y="30632"/>
                </a:lnTo>
                <a:lnTo>
                  <a:pt x="11150" y="20599"/>
                </a:lnTo>
                <a:lnTo>
                  <a:pt x="14770" y="13589"/>
                </a:lnTo>
                <a:lnTo>
                  <a:pt x="20243" y="9461"/>
                </a:lnTo>
                <a:lnTo>
                  <a:pt x="27089" y="8115"/>
                </a:lnTo>
                <a:lnTo>
                  <a:pt x="32118" y="8115"/>
                </a:lnTo>
                <a:lnTo>
                  <a:pt x="36118" y="9944"/>
                </a:lnTo>
                <a:lnTo>
                  <a:pt x="40690" y="13258"/>
                </a:lnTo>
                <a:lnTo>
                  <a:pt x="43205" y="5029"/>
                </a:lnTo>
                <a:lnTo>
                  <a:pt x="38976" y="1943"/>
                </a:lnTo>
                <a:lnTo>
                  <a:pt x="33947" y="0"/>
                </a:lnTo>
                <a:lnTo>
                  <a:pt x="27203" y="0"/>
                </a:lnTo>
                <a:lnTo>
                  <a:pt x="16294" y="1981"/>
                </a:lnTo>
                <a:lnTo>
                  <a:pt x="7683" y="7886"/>
                </a:lnTo>
                <a:lnTo>
                  <a:pt x="2032" y="17653"/>
                </a:lnTo>
                <a:lnTo>
                  <a:pt x="0" y="31203"/>
                </a:lnTo>
                <a:lnTo>
                  <a:pt x="1955" y="44348"/>
                </a:lnTo>
                <a:lnTo>
                  <a:pt x="7378" y="53657"/>
                </a:lnTo>
                <a:lnTo>
                  <a:pt x="15621" y="59207"/>
                </a:lnTo>
                <a:lnTo>
                  <a:pt x="26060" y="61036"/>
                </a:lnTo>
                <a:lnTo>
                  <a:pt x="33032" y="61036"/>
                </a:lnTo>
                <a:lnTo>
                  <a:pt x="38976" y="58978"/>
                </a:lnTo>
                <a:lnTo>
                  <a:pt x="43434" y="55664"/>
                </a:lnTo>
                <a:close/>
              </a:path>
              <a:path w="1129030" h="78739">
                <a:moveTo>
                  <a:pt x="100355" y="1371"/>
                </a:moveTo>
                <a:lnTo>
                  <a:pt x="90525" y="1371"/>
                </a:lnTo>
                <a:lnTo>
                  <a:pt x="90525" y="27546"/>
                </a:lnTo>
                <a:lnTo>
                  <a:pt x="84239" y="29375"/>
                </a:lnTo>
                <a:lnTo>
                  <a:pt x="79667" y="29832"/>
                </a:lnTo>
                <a:lnTo>
                  <a:pt x="68580" y="29832"/>
                </a:lnTo>
                <a:lnTo>
                  <a:pt x="63093" y="27889"/>
                </a:lnTo>
                <a:lnTo>
                  <a:pt x="63093" y="1371"/>
                </a:lnTo>
                <a:lnTo>
                  <a:pt x="53263" y="1371"/>
                </a:lnTo>
                <a:lnTo>
                  <a:pt x="53263" y="20002"/>
                </a:lnTo>
                <a:lnTo>
                  <a:pt x="54762" y="28359"/>
                </a:lnTo>
                <a:lnTo>
                  <a:pt x="58953" y="33705"/>
                </a:lnTo>
                <a:lnTo>
                  <a:pt x="65417" y="36537"/>
                </a:lnTo>
                <a:lnTo>
                  <a:pt x="73723" y="37376"/>
                </a:lnTo>
                <a:lnTo>
                  <a:pt x="78295" y="37376"/>
                </a:lnTo>
                <a:lnTo>
                  <a:pt x="83667" y="36804"/>
                </a:lnTo>
                <a:lnTo>
                  <a:pt x="90525" y="34861"/>
                </a:lnTo>
                <a:lnTo>
                  <a:pt x="90525" y="59664"/>
                </a:lnTo>
                <a:lnTo>
                  <a:pt x="100355" y="59664"/>
                </a:lnTo>
                <a:lnTo>
                  <a:pt x="100355" y="1371"/>
                </a:lnTo>
                <a:close/>
              </a:path>
              <a:path w="1129030" h="78739">
                <a:moveTo>
                  <a:pt x="166306" y="1371"/>
                </a:moveTo>
                <a:lnTo>
                  <a:pt x="157619" y="1371"/>
                </a:lnTo>
                <a:lnTo>
                  <a:pt x="126987" y="44805"/>
                </a:lnTo>
                <a:lnTo>
                  <a:pt x="126987" y="1371"/>
                </a:lnTo>
                <a:lnTo>
                  <a:pt x="117843" y="1371"/>
                </a:lnTo>
                <a:lnTo>
                  <a:pt x="117843" y="59664"/>
                </a:lnTo>
                <a:lnTo>
                  <a:pt x="126530" y="59664"/>
                </a:lnTo>
                <a:lnTo>
                  <a:pt x="157162" y="16230"/>
                </a:lnTo>
                <a:lnTo>
                  <a:pt x="157162" y="59664"/>
                </a:lnTo>
                <a:lnTo>
                  <a:pt x="166306" y="59664"/>
                </a:lnTo>
                <a:lnTo>
                  <a:pt x="166306" y="1371"/>
                </a:lnTo>
                <a:close/>
              </a:path>
              <a:path w="1129030" h="78739">
                <a:moveTo>
                  <a:pt x="228257" y="1371"/>
                </a:moveTo>
                <a:lnTo>
                  <a:pt x="177850" y="1371"/>
                </a:lnTo>
                <a:lnTo>
                  <a:pt x="177850" y="9372"/>
                </a:lnTo>
                <a:lnTo>
                  <a:pt x="198196" y="9372"/>
                </a:lnTo>
                <a:lnTo>
                  <a:pt x="198196" y="59664"/>
                </a:lnTo>
                <a:lnTo>
                  <a:pt x="207911" y="59664"/>
                </a:lnTo>
                <a:lnTo>
                  <a:pt x="207911" y="9372"/>
                </a:lnTo>
                <a:lnTo>
                  <a:pt x="228257" y="9372"/>
                </a:lnTo>
                <a:lnTo>
                  <a:pt x="228257" y="1371"/>
                </a:lnTo>
                <a:close/>
              </a:path>
              <a:path w="1129030" h="78739">
                <a:moveTo>
                  <a:pt x="281406" y="59664"/>
                </a:moveTo>
                <a:lnTo>
                  <a:pt x="280835" y="58178"/>
                </a:lnTo>
                <a:lnTo>
                  <a:pt x="280263" y="55321"/>
                </a:lnTo>
                <a:lnTo>
                  <a:pt x="280263" y="52349"/>
                </a:lnTo>
                <a:lnTo>
                  <a:pt x="280263" y="30518"/>
                </a:lnTo>
                <a:lnTo>
                  <a:pt x="280263" y="24460"/>
                </a:lnTo>
                <a:lnTo>
                  <a:pt x="280263" y="19659"/>
                </a:lnTo>
                <a:lnTo>
                  <a:pt x="278917" y="10464"/>
                </a:lnTo>
                <a:lnTo>
                  <a:pt x="277406" y="8115"/>
                </a:lnTo>
                <a:lnTo>
                  <a:pt x="275018" y="4381"/>
                </a:lnTo>
                <a:lnTo>
                  <a:pt x="268833" y="1028"/>
                </a:lnTo>
                <a:lnTo>
                  <a:pt x="260604" y="0"/>
                </a:lnTo>
                <a:lnTo>
                  <a:pt x="251460" y="0"/>
                </a:lnTo>
                <a:lnTo>
                  <a:pt x="243459" y="2857"/>
                </a:lnTo>
                <a:lnTo>
                  <a:pt x="237172" y="6286"/>
                </a:lnTo>
                <a:lnTo>
                  <a:pt x="239687" y="14058"/>
                </a:lnTo>
                <a:lnTo>
                  <a:pt x="245859" y="10515"/>
                </a:lnTo>
                <a:lnTo>
                  <a:pt x="252031" y="8115"/>
                </a:lnTo>
                <a:lnTo>
                  <a:pt x="266661" y="8115"/>
                </a:lnTo>
                <a:lnTo>
                  <a:pt x="270662" y="11430"/>
                </a:lnTo>
                <a:lnTo>
                  <a:pt x="270662" y="24460"/>
                </a:lnTo>
                <a:lnTo>
                  <a:pt x="270662" y="31318"/>
                </a:lnTo>
                <a:lnTo>
                  <a:pt x="270662" y="45262"/>
                </a:lnTo>
                <a:lnTo>
                  <a:pt x="266204" y="49606"/>
                </a:lnTo>
                <a:lnTo>
                  <a:pt x="260375" y="53263"/>
                </a:lnTo>
                <a:lnTo>
                  <a:pt x="247688" y="53263"/>
                </a:lnTo>
                <a:lnTo>
                  <a:pt x="243459" y="49606"/>
                </a:lnTo>
                <a:lnTo>
                  <a:pt x="243459" y="34518"/>
                </a:lnTo>
                <a:lnTo>
                  <a:pt x="248259" y="30518"/>
                </a:lnTo>
                <a:lnTo>
                  <a:pt x="264033" y="30518"/>
                </a:lnTo>
                <a:lnTo>
                  <a:pt x="265976" y="30632"/>
                </a:lnTo>
                <a:lnTo>
                  <a:pt x="270662" y="31318"/>
                </a:lnTo>
                <a:lnTo>
                  <a:pt x="270662" y="24460"/>
                </a:lnTo>
                <a:lnTo>
                  <a:pt x="266547" y="23888"/>
                </a:lnTo>
                <a:lnTo>
                  <a:pt x="263575" y="23774"/>
                </a:lnTo>
                <a:lnTo>
                  <a:pt x="261175" y="23774"/>
                </a:lnTo>
                <a:lnTo>
                  <a:pt x="248958" y="25082"/>
                </a:lnTo>
                <a:lnTo>
                  <a:pt x="240449" y="28879"/>
                </a:lnTo>
                <a:lnTo>
                  <a:pt x="235470" y="35013"/>
                </a:lnTo>
                <a:lnTo>
                  <a:pt x="233857" y="43319"/>
                </a:lnTo>
                <a:lnTo>
                  <a:pt x="233857" y="54978"/>
                </a:lnTo>
                <a:lnTo>
                  <a:pt x="241287" y="61036"/>
                </a:lnTo>
                <a:lnTo>
                  <a:pt x="259003" y="61036"/>
                </a:lnTo>
                <a:lnTo>
                  <a:pt x="265747" y="57721"/>
                </a:lnTo>
                <a:lnTo>
                  <a:pt x="269925" y="53263"/>
                </a:lnTo>
                <a:lnTo>
                  <a:pt x="270776" y="52349"/>
                </a:lnTo>
                <a:lnTo>
                  <a:pt x="271005" y="56807"/>
                </a:lnTo>
                <a:lnTo>
                  <a:pt x="271576" y="58635"/>
                </a:lnTo>
                <a:lnTo>
                  <a:pt x="272148" y="59664"/>
                </a:lnTo>
                <a:lnTo>
                  <a:pt x="281406" y="59664"/>
                </a:lnTo>
                <a:close/>
              </a:path>
              <a:path w="1129030" h="78739">
                <a:moveTo>
                  <a:pt x="345414" y="1371"/>
                </a:moveTo>
                <a:lnTo>
                  <a:pt x="305295" y="1371"/>
                </a:lnTo>
                <a:lnTo>
                  <a:pt x="304279" y="24942"/>
                </a:lnTo>
                <a:lnTo>
                  <a:pt x="302336" y="40817"/>
                </a:lnTo>
                <a:lnTo>
                  <a:pt x="298373" y="49771"/>
                </a:lnTo>
                <a:lnTo>
                  <a:pt x="291236" y="52578"/>
                </a:lnTo>
                <a:lnTo>
                  <a:pt x="290093" y="52578"/>
                </a:lnTo>
                <a:lnTo>
                  <a:pt x="288264" y="52349"/>
                </a:lnTo>
                <a:lnTo>
                  <a:pt x="288264" y="60121"/>
                </a:lnTo>
                <a:lnTo>
                  <a:pt x="290322" y="60350"/>
                </a:lnTo>
                <a:lnTo>
                  <a:pt x="292036" y="60350"/>
                </a:lnTo>
                <a:lnTo>
                  <a:pt x="302514" y="57988"/>
                </a:lnTo>
                <a:lnTo>
                  <a:pt x="309130" y="49822"/>
                </a:lnTo>
                <a:lnTo>
                  <a:pt x="312737" y="34163"/>
                </a:lnTo>
                <a:lnTo>
                  <a:pt x="314210" y="9372"/>
                </a:lnTo>
                <a:lnTo>
                  <a:pt x="335699" y="9372"/>
                </a:lnTo>
                <a:lnTo>
                  <a:pt x="335699" y="59664"/>
                </a:lnTo>
                <a:lnTo>
                  <a:pt x="345414" y="59664"/>
                </a:lnTo>
                <a:lnTo>
                  <a:pt x="345414" y="1371"/>
                </a:lnTo>
                <a:close/>
              </a:path>
              <a:path w="1129030" h="78739">
                <a:moveTo>
                  <a:pt x="411365" y="1371"/>
                </a:moveTo>
                <a:lnTo>
                  <a:pt x="402678" y="1371"/>
                </a:lnTo>
                <a:lnTo>
                  <a:pt x="372046" y="44805"/>
                </a:lnTo>
                <a:lnTo>
                  <a:pt x="372046" y="1371"/>
                </a:lnTo>
                <a:lnTo>
                  <a:pt x="362902" y="1371"/>
                </a:lnTo>
                <a:lnTo>
                  <a:pt x="362902" y="59664"/>
                </a:lnTo>
                <a:lnTo>
                  <a:pt x="371589" y="59664"/>
                </a:lnTo>
                <a:lnTo>
                  <a:pt x="402221" y="16230"/>
                </a:lnTo>
                <a:lnTo>
                  <a:pt x="402221" y="59664"/>
                </a:lnTo>
                <a:lnTo>
                  <a:pt x="411365" y="59664"/>
                </a:lnTo>
                <a:lnTo>
                  <a:pt x="411365" y="1371"/>
                </a:lnTo>
                <a:close/>
              </a:path>
              <a:path w="1129030" h="78739">
                <a:moveTo>
                  <a:pt x="468858" y="55664"/>
                </a:moveTo>
                <a:lnTo>
                  <a:pt x="466344" y="48120"/>
                </a:lnTo>
                <a:lnTo>
                  <a:pt x="462343" y="51206"/>
                </a:lnTo>
                <a:lnTo>
                  <a:pt x="458000" y="53035"/>
                </a:lnTo>
                <a:lnTo>
                  <a:pt x="452742" y="53035"/>
                </a:lnTo>
                <a:lnTo>
                  <a:pt x="445719" y="51689"/>
                </a:lnTo>
                <a:lnTo>
                  <a:pt x="440194" y="47574"/>
                </a:lnTo>
                <a:lnTo>
                  <a:pt x="436562" y="40589"/>
                </a:lnTo>
                <a:lnTo>
                  <a:pt x="435254" y="30632"/>
                </a:lnTo>
                <a:lnTo>
                  <a:pt x="436575" y="20599"/>
                </a:lnTo>
                <a:lnTo>
                  <a:pt x="440207" y="13589"/>
                </a:lnTo>
                <a:lnTo>
                  <a:pt x="445681" y="9461"/>
                </a:lnTo>
                <a:lnTo>
                  <a:pt x="452513" y="8115"/>
                </a:lnTo>
                <a:lnTo>
                  <a:pt x="457542" y="8115"/>
                </a:lnTo>
                <a:lnTo>
                  <a:pt x="461543" y="9944"/>
                </a:lnTo>
                <a:lnTo>
                  <a:pt x="466115" y="13258"/>
                </a:lnTo>
                <a:lnTo>
                  <a:pt x="468630" y="5029"/>
                </a:lnTo>
                <a:lnTo>
                  <a:pt x="464400" y="1943"/>
                </a:lnTo>
                <a:lnTo>
                  <a:pt x="459371" y="0"/>
                </a:lnTo>
                <a:lnTo>
                  <a:pt x="452628" y="0"/>
                </a:lnTo>
                <a:lnTo>
                  <a:pt x="441731" y="1981"/>
                </a:lnTo>
                <a:lnTo>
                  <a:pt x="433120" y="7886"/>
                </a:lnTo>
                <a:lnTo>
                  <a:pt x="427456" y="17653"/>
                </a:lnTo>
                <a:lnTo>
                  <a:pt x="425424" y="31203"/>
                </a:lnTo>
                <a:lnTo>
                  <a:pt x="427380" y="44348"/>
                </a:lnTo>
                <a:lnTo>
                  <a:pt x="432803" y="53657"/>
                </a:lnTo>
                <a:lnTo>
                  <a:pt x="441058" y="59207"/>
                </a:lnTo>
                <a:lnTo>
                  <a:pt x="451485" y="61036"/>
                </a:lnTo>
                <a:lnTo>
                  <a:pt x="458457" y="61036"/>
                </a:lnTo>
                <a:lnTo>
                  <a:pt x="464400" y="58978"/>
                </a:lnTo>
                <a:lnTo>
                  <a:pt x="468858" y="55664"/>
                </a:lnTo>
                <a:close/>
              </a:path>
              <a:path w="1129030" h="78739">
                <a:moveTo>
                  <a:pt x="528993" y="41605"/>
                </a:moveTo>
                <a:lnTo>
                  <a:pt x="527507" y="33667"/>
                </a:lnTo>
                <a:lnTo>
                  <a:pt x="525462" y="30975"/>
                </a:lnTo>
                <a:lnTo>
                  <a:pt x="523227" y="28028"/>
                </a:lnTo>
                <a:lnTo>
                  <a:pt x="519163" y="26035"/>
                </a:lnTo>
                <a:lnTo>
                  <a:pt x="519163" y="34290"/>
                </a:lnTo>
                <a:lnTo>
                  <a:pt x="519163" y="49149"/>
                </a:lnTo>
                <a:lnTo>
                  <a:pt x="514819" y="52463"/>
                </a:lnTo>
                <a:lnTo>
                  <a:pt x="491959" y="52463"/>
                </a:lnTo>
                <a:lnTo>
                  <a:pt x="491959" y="30975"/>
                </a:lnTo>
                <a:lnTo>
                  <a:pt x="514819" y="30975"/>
                </a:lnTo>
                <a:lnTo>
                  <a:pt x="519163" y="34290"/>
                </a:lnTo>
                <a:lnTo>
                  <a:pt x="519163" y="26035"/>
                </a:lnTo>
                <a:lnTo>
                  <a:pt x="516407" y="24663"/>
                </a:lnTo>
                <a:lnTo>
                  <a:pt x="507276" y="23545"/>
                </a:lnTo>
                <a:lnTo>
                  <a:pt x="491959" y="23545"/>
                </a:lnTo>
                <a:lnTo>
                  <a:pt x="491959" y="1371"/>
                </a:lnTo>
                <a:lnTo>
                  <a:pt x="482130" y="1371"/>
                </a:lnTo>
                <a:lnTo>
                  <a:pt x="482130" y="59664"/>
                </a:lnTo>
                <a:lnTo>
                  <a:pt x="506704" y="59664"/>
                </a:lnTo>
                <a:lnTo>
                  <a:pt x="516064" y="58547"/>
                </a:lnTo>
                <a:lnTo>
                  <a:pt x="523074" y="55181"/>
                </a:lnTo>
                <a:lnTo>
                  <a:pt x="525183" y="52463"/>
                </a:lnTo>
                <a:lnTo>
                  <a:pt x="527469" y="49542"/>
                </a:lnTo>
                <a:lnTo>
                  <a:pt x="528993" y="41605"/>
                </a:lnTo>
                <a:close/>
              </a:path>
              <a:path w="1129030" h="78739">
                <a:moveTo>
                  <a:pt x="645579" y="59664"/>
                </a:moveTo>
                <a:lnTo>
                  <a:pt x="630720" y="34518"/>
                </a:lnTo>
                <a:lnTo>
                  <a:pt x="627634" y="30975"/>
                </a:lnTo>
                <a:lnTo>
                  <a:pt x="621576" y="29146"/>
                </a:lnTo>
                <a:lnTo>
                  <a:pt x="624776" y="27660"/>
                </a:lnTo>
                <a:lnTo>
                  <a:pt x="626491" y="25488"/>
                </a:lnTo>
                <a:lnTo>
                  <a:pt x="634949" y="10172"/>
                </a:lnTo>
                <a:lnTo>
                  <a:pt x="636435" y="8572"/>
                </a:lnTo>
                <a:lnTo>
                  <a:pt x="642150" y="8572"/>
                </a:lnTo>
                <a:lnTo>
                  <a:pt x="642150" y="685"/>
                </a:lnTo>
                <a:lnTo>
                  <a:pt x="631520" y="685"/>
                </a:lnTo>
                <a:lnTo>
                  <a:pt x="628434" y="4229"/>
                </a:lnTo>
                <a:lnTo>
                  <a:pt x="617347" y="24345"/>
                </a:lnTo>
                <a:lnTo>
                  <a:pt x="615746" y="25831"/>
                </a:lnTo>
                <a:lnTo>
                  <a:pt x="609003" y="25831"/>
                </a:lnTo>
                <a:lnTo>
                  <a:pt x="609003" y="1371"/>
                </a:lnTo>
                <a:lnTo>
                  <a:pt x="599173" y="1371"/>
                </a:lnTo>
                <a:lnTo>
                  <a:pt x="599173" y="25831"/>
                </a:lnTo>
                <a:lnTo>
                  <a:pt x="592429" y="25831"/>
                </a:lnTo>
                <a:lnTo>
                  <a:pt x="590829" y="24345"/>
                </a:lnTo>
                <a:lnTo>
                  <a:pt x="579742" y="4229"/>
                </a:lnTo>
                <a:lnTo>
                  <a:pt x="576656" y="685"/>
                </a:lnTo>
                <a:lnTo>
                  <a:pt x="566026" y="685"/>
                </a:lnTo>
                <a:lnTo>
                  <a:pt x="566026" y="8572"/>
                </a:lnTo>
                <a:lnTo>
                  <a:pt x="571284" y="8572"/>
                </a:lnTo>
                <a:lnTo>
                  <a:pt x="572770" y="10172"/>
                </a:lnTo>
                <a:lnTo>
                  <a:pt x="581228" y="25488"/>
                </a:lnTo>
                <a:lnTo>
                  <a:pt x="582942" y="27660"/>
                </a:lnTo>
                <a:lnTo>
                  <a:pt x="586371" y="29146"/>
                </a:lnTo>
                <a:lnTo>
                  <a:pt x="580542" y="30975"/>
                </a:lnTo>
                <a:lnTo>
                  <a:pt x="577342" y="34632"/>
                </a:lnTo>
                <a:lnTo>
                  <a:pt x="562597" y="59664"/>
                </a:lnTo>
                <a:lnTo>
                  <a:pt x="572770" y="59664"/>
                </a:lnTo>
                <a:lnTo>
                  <a:pt x="586714" y="36004"/>
                </a:lnTo>
                <a:lnTo>
                  <a:pt x="589457" y="33147"/>
                </a:lnTo>
                <a:lnTo>
                  <a:pt x="599173" y="33147"/>
                </a:lnTo>
                <a:lnTo>
                  <a:pt x="599173" y="59664"/>
                </a:lnTo>
                <a:lnTo>
                  <a:pt x="609003" y="59664"/>
                </a:lnTo>
                <a:lnTo>
                  <a:pt x="609003" y="33147"/>
                </a:lnTo>
                <a:lnTo>
                  <a:pt x="618261" y="33147"/>
                </a:lnTo>
                <a:lnTo>
                  <a:pt x="621004" y="36004"/>
                </a:lnTo>
                <a:lnTo>
                  <a:pt x="634949" y="59664"/>
                </a:lnTo>
                <a:lnTo>
                  <a:pt x="645579" y="59664"/>
                </a:lnTo>
                <a:close/>
              </a:path>
              <a:path w="1129030" h="78739">
                <a:moveTo>
                  <a:pt x="702957" y="27889"/>
                </a:moveTo>
                <a:lnTo>
                  <a:pt x="702652" y="25717"/>
                </a:lnTo>
                <a:lnTo>
                  <a:pt x="701268" y="15773"/>
                </a:lnTo>
                <a:lnTo>
                  <a:pt x="696785" y="7543"/>
                </a:lnTo>
                <a:lnTo>
                  <a:pt x="696506" y="7048"/>
                </a:lnTo>
                <a:lnTo>
                  <a:pt x="693585" y="4965"/>
                </a:lnTo>
                <a:lnTo>
                  <a:pt x="693585" y="25717"/>
                </a:lnTo>
                <a:lnTo>
                  <a:pt x="662495" y="25717"/>
                </a:lnTo>
                <a:lnTo>
                  <a:pt x="663752" y="14058"/>
                </a:lnTo>
                <a:lnTo>
                  <a:pt x="670039" y="7543"/>
                </a:lnTo>
                <a:lnTo>
                  <a:pt x="687412" y="7543"/>
                </a:lnTo>
                <a:lnTo>
                  <a:pt x="693470" y="12915"/>
                </a:lnTo>
                <a:lnTo>
                  <a:pt x="693585" y="25717"/>
                </a:lnTo>
                <a:lnTo>
                  <a:pt x="693585" y="4965"/>
                </a:lnTo>
                <a:lnTo>
                  <a:pt x="689114" y="1765"/>
                </a:lnTo>
                <a:lnTo>
                  <a:pt x="679526" y="0"/>
                </a:lnTo>
                <a:lnTo>
                  <a:pt x="668934" y="2032"/>
                </a:lnTo>
                <a:lnTo>
                  <a:pt x="660374" y="8039"/>
                </a:lnTo>
                <a:lnTo>
                  <a:pt x="654634" y="17894"/>
                </a:lnTo>
                <a:lnTo>
                  <a:pt x="652551" y="31432"/>
                </a:lnTo>
                <a:lnTo>
                  <a:pt x="654494" y="44297"/>
                </a:lnTo>
                <a:lnTo>
                  <a:pt x="660006" y="53568"/>
                </a:lnTo>
                <a:lnTo>
                  <a:pt x="668553" y="59156"/>
                </a:lnTo>
                <a:lnTo>
                  <a:pt x="679640" y="61036"/>
                </a:lnTo>
                <a:lnTo>
                  <a:pt x="687184" y="61036"/>
                </a:lnTo>
                <a:lnTo>
                  <a:pt x="695185" y="58864"/>
                </a:lnTo>
                <a:lnTo>
                  <a:pt x="701357" y="55092"/>
                </a:lnTo>
                <a:lnTo>
                  <a:pt x="700735" y="53263"/>
                </a:lnTo>
                <a:lnTo>
                  <a:pt x="698842" y="47663"/>
                </a:lnTo>
                <a:lnTo>
                  <a:pt x="692670" y="51206"/>
                </a:lnTo>
                <a:lnTo>
                  <a:pt x="686955" y="53263"/>
                </a:lnTo>
                <a:lnTo>
                  <a:pt x="680897" y="53263"/>
                </a:lnTo>
                <a:lnTo>
                  <a:pt x="673671" y="52070"/>
                </a:lnTo>
                <a:lnTo>
                  <a:pt x="668007" y="48374"/>
                </a:lnTo>
                <a:lnTo>
                  <a:pt x="664171" y="41986"/>
                </a:lnTo>
                <a:lnTo>
                  <a:pt x="662495" y="32689"/>
                </a:lnTo>
                <a:lnTo>
                  <a:pt x="702729" y="32689"/>
                </a:lnTo>
                <a:lnTo>
                  <a:pt x="702894" y="31432"/>
                </a:lnTo>
                <a:lnTo>
                  <a:pt x="702957" y="27889"/>
                </a:lnTo>
                <a:close/>
              </a:path>
              <a:path w="1129030" h="78739">
                <a:moveTo>
                  <a:pt x="765708" y="1371"/>
                </a:moveTo>
                <a:lnTo>
                  <a:pt x="755878" y="1371"/>
                </a:lnTo>
                <a:lnTo>
                  <a:pt x="755878" y="25031"/>
                </a:lnTo>
                <a:lnTo>
                  <a:pt x="727303" y="25031"/>
                </a:lnTo>
                <a:lnTo>
                  <a:pt x="727303" y="1371"/>
                </a:lnTo>
                <a:lnTo>
                  <a:pt x="717473" y="1371"/>
                </a:lnTo>
                <a:lnTo>
                  <a:pt x="717473" y="59664"/>
                </a:lnTo>
                <a:lnTo>
                  <a:pt x="727303" y="59664"/>
                </a:lnTo>
                <a:lnTo>
                  <a:pt x="727303" y="32918"/>
                </a:lnTo>
                <a:lnTo>
                  <a:pt x="755878" y="32918"/>
                </a:lnTo>
                <a:lnTo>
                  <a:pt x="755878" y="59664"/>
                </a:lnTo>
                <a:lnTo>
                  <a:pt x="765708" y="59664"/>
                </a:lnTo>
                <a:lnTo>
                  <a:pt x="765708" y="1371"/>
                </a:lnTo>
                <a:close/>
              </a:path>
              <a:path w="1129030" h="78739">
                <a:moveTo>
                  <a:pt x="823201" y="55664"/>
                </a:moveTo>
                <a:lnTo>
                  <a:pt x="820686" y="48120"/>
                </a:lnTo>
                <a:lnTo>
                  <a:pt x="816686" y="51206"/>
                </a:lnTo>
                <a:lnTo>
                  <a:pt x="812342" y="53035"/>
                </a:lnTo>
                <a:lnTo>
                  <a:pt x="807085" y="53035"/>
                </a:lnTo>
                <a:lnTo>
                  <a:pt x="800061" y="51689"/>
                </a:lnTo>
                <a:lnTo>
                  <a:pt x="794524" y="47574"/>
                </a:lnTo>
                <a:lnTo>
                  <a:pt x="790892" y="40589"/>
                </a:lnTo>
                <a:lnTo>
                  <a:pt x="789597" y="30632"/>
                </a:lnTo>
                <a:lnTo>
                  <a:pt x="790905" y="20599"/>
                </a:lnTo>
                <a:lnTo>
                  <a:pt x="794537" y="13589"/>
                </a:lnTo>
                <a:lnTo>
                  <a:pt x="800011" y="9461"/>
                </a:lnTo>
                <a:lnTo>
                  <a:pt x="806856" y="8115"/>
                </a:lnTo>
                <a:lnTo>
                  <a:pt x="811885" y="8115"/>
                </a:lnTo>
                <a:lnTo>
                  <a:pt x="815886" y="9944"/>
                </a:lnTo>
                <a:lnTo>
                  <a:pt x="820458" y="13258"/>
                </a:lnTo>
                <a:lnTo>
                  <a:pt x="822972" y="5029"/>
                </a:lnTo>
                <a:lnTo>
                  <a:pt x="818743" y="1943"/>
                </a:lnTo>
                <a:lnTo>
                  <a:pt x="813714" y="0"/>
                </a:lnTo>
                <a:lnTo>
                  <a:pt x="806970" y="0"/>
                </a:lnTo>
                <a:lnTo>
                  <a:pt x="796061" y="1981"/>
                </a:lnTo>
                <a:lnTo>
                  <a:pt x="787450" y="7886"/>
                </a:lnTo>
                <a:lnTo>
                  <a:pt x="781799" y="17653"/>
                </a:lnTo>
                <a:lnTo>
                  <a:pt x="779767" y="31203"/>
                </a:lnTo>
                <a:lnTo>
                  <a:pt x="781710" y="44348"/>
                </a:lnTo>
                <a:lnTo>
                  <a:pt x="787133" y="53657"/>
                </a:lnTo>
                <a:lnTo>
                  <a:pt x="795388" y="59207"/>
                </a:lnTo>
                <a:lnTo>
                  <a:pt x="805827" y="61036"/>
                </a:lnTo>
                <a:lnTo>
                  <a:pt x="812800" y="61036"/>
                </a:lnTo>
                <a:lnTo>
                  <a:pt x="818743" y="58978"/>
                </a:lnTo>
                <a:lnTo>
                  <a:pt x="823201" y="55664"/>
                </a:lnTo>
                <a:close/>
              </a:path>
              <a:path w="1129030" h="78739">
                <a:moveTo>
                  <a:pt x="885380" y="59664"/>
                </a:moveTo>
                <a:lnTo>
                  <a:pt x="870521" y="34518"/>
                </a:lnTo>
                <a:lnTo>
                  <a:pt x="867435" y="30975"/>
                </a:lnTo>
                <a:lnTo>
                  <a:pt x="861377" y="29146"/>
                </a:lnTo>
                <a:lnTo>
                  <a:pt x="864577" y="27660"/>
                </a:lnTo>
                <a:lnTo>
                  <a:pt x="866292" y="25488"/>
                </a:lnTo>
                <a:lnTo>
                  <a:pt x="874750" y="10172"/>
                </a:lnTo>
                <a:lnTo>
                  <a:pt x="876236" y="8572"/>
                </a:lnTo>
                <a:lnTo>
                  <a:pt x="881951" y="8572"/>
                </a:lnTo>
                <a:lnTo>
                  <a:pt x="881951" y="685"/>
                </a:lnTo>
                <a:lnTo>
                  <a:pt x="871321" y="685"/>
                </a:lnTo>
                <a:lnTo>
                  <a:pt x="868235" y="4229"/>
                </a:lnTo>
                <a:lnTo>
                  <a:pt x="857148" y="24345"/>
                </a:lnTo>
                <a:lnTo>
                  <a:pt x="855548" y="25831"/>
                </a:lnTo>
                <a:lnTo>
                  <a:pt x="846289" y="25831"/>
                </a:lnTo>
                <a:lnTo>
                  <a:pt x="846289" y="1371"/>
                </a:lnTo>
                <a:lnTo>
                  <a:pt x="836460" y="1371"/>
                </a:lnTo>
                <a:lnTo>
                  <a:pt x="836460" y="59664"/>
                </a:lnTo>
                <a:lnTo>
                  <a:pt x="846289" y="59664"/>
                </a:lnTo>
                <a:lnTo>
                  <a:pt x="846289" y="33147"/>
                </a:lnTo>
                <a:lnTo>
                  <a:pt x="858062" y="33147"/>
                </a:lnTo>
                <a:lnTo>
                  <a:pt x="860806" y="36004"/>
                </a:lnTo>
                <a:lnTo>
                  <a:pt x="874750" y="59664"/>
                </a:lnTo>
                <a:lnTo>
                  <a:pt x="885380" y="59664"/>
                </a:lnTo>
                <a:close/>
              </a:path>
              <a:path w="1129030" h="78739">
                <a:moveTo>
                  <a:pt x="945616" y="1371"/>
                </a:moveTo>
                <a:lnTo>
                  <a:pt x="936929" y="1371"/>
                </a:lnTo>
                <a:lnTo>
                  <a:pt x="906297" y="44805"/>
                </a:lnTo>
                <a:lnTo>
                  <a:pt x="906297" y="1371"/>
                </a:lnTo>
                <a:lnTo>
                  <a:pt x="897153" y="1371"/>
                </a:lnTo>
                <a:lnTo>
                  <a:pt x="897153" y="59664"/>
                </a:lnTo>
                <a:lnTo>
                  <a:pt x="905840" y="59664"/>
                </a:lnTo>
                <a:lnTo>
                  <a:pt x="936472" y="16230"/>
                </a:lnTo>
                <a:lnTo>
                  <a:pt x="936472" y="59664"/>
                </a:lnTo>
                <a:lnTo>
                  <a:pt x="945616" y="59664"/>
                </a:lnTo>
                <a:lnTo>
                  <a:pt x="945616" y="1371"/>
                </a:lnTo>
                <a:close/>
              </a:path>
              <a:path w="1129030" h="78739">
                <a:moveTo>
                  <a:pt x="1031913" y="59664"/>
                </a:moveTo>
                <a:lnTo>
                  <a:pt x="1026541" y="1371"/>
                </a:lnTo>
                <a:lnTo>
                  <a:pt x="1015111" y="1371"/>
                </a:lnTo>
                <a:lnTo>
                  <a:pt x="998080" y="45034"/>
                </a:lnTo>
                <a:lnTo>
                  <a:pt x="996823" y="49720"/>
                </a:lnTo>
                <a:lnTo>
                  <a:pt x="996594" y="49720"/>
                </a:lnTo>
                <a:lnTo>
                  <a:pt x="995451" y="45034"/>
                </a:lnTo>
                <a:lnTo>
                  <a:pt x="978763" y="1371"/>
                </a:lnTo>
                <a:lnTo>
                  <a:pt x="967219" y="1371"/>
                </a:lnTo>
                <a:lnTo>
                  <a:pt x="961504" y="59664"/>
                </a:lnTo>
                <a:lnTo>
                  <a:pt x="970419" y="59664"/>
                </a:lnTo>
                <a:lnTo>
                  <a:pt x="973505" y="22402"/>
                </a:lnTo>
                <a:lnTo>
                  <a:pt x="973848" y="15430"/>
                </a:lnTo>
                <a:lnTo>
                  <a:pt x="973848" y="11772"/>
                </a:lnTo>
                <a:lnTo>
                  <a:pt x="974077" y="11772"/>
                </a:lnTo>
                <a:lnTo>
                  <a:pt x="974648" y="15316"/>
                </a:lnTo>
                <a:lnTo>
                  <a:pt x="992365" y="59664"/>
                </a:lnTo>
                <a:lnTo>
                  <a:pt x="1000594" y="59664"/>
                </a:lnTo>
                <a:lnTo>
                  <a:pt x="1016139" y="21031"/>
                </a:lnTo>
                <a:lnTo>
                  <a:pt x="1018540" y="14401"/>
                </a:lnTo>
                <a:lnTo>
                  <a:pt x="1018997" y="11772"/>
                </a:lnTo>
                <a:lnTo>
                  <a:pt x="1019225" y="11772"/>
                </a:lnTo>
                <a:lnTo>
                  <a:pt x="1019225" y="15430"/>
                </a:lnTo>
                <a:lnTo>
                  <a:pt x="1019911" y="26289"/>
                </a:lnTo>
                <a:lnTo>
                  <a:pt x="1022654" y="59664"/>
                </a:lnTo>
                <a:lnTo>
                  <a:pt x="1031913" y="59664"/>
                </a:lnTo>
                <a:close/>
              </a:path>
              <a:path w="1129030" h="78739">
                <a:moveTo>
                  <a:pt x="1096149" y="1371"/>
                </a:moveTo>
                <a:lnTo>
                  <a:pt x="1087462" y="1371"/>
                </a:lnTo>
                <a:lnTo>
                  <a:pt x="1056830" y="44805"/>
                </a:lnTo>
                <a:lnTo>
                  <a:pt x="1056830" y="1371"/>
                </a:lnTo>
                <a:lnTo>
                  <a:pt x="1047686" y="1371"/>
                </a:lnTo>
                <a:lnTo>
                  <a:pt x="1047686" y="59664"/>
                </a:lnTo>
                <a:lnTo>
                  <a:pt x="1056373" y="59664"/>
                </a:lnTo>
                <a:lnTo>
                  <a:pt x="1087005" y="16230"/>
                </a:lnTo>
                <a:lnTo>
                  <a:pt x="1087005" y="59664"/>
                </a:lnTo>
                <a:lnTo>
                  <a:pt x="1096149" y="59664"/>
                </a:lnTo>
                <a:lnTo>
                  <a:pt x="1096149" y="1371"/>
                </a:lnTo>
                <a:close/>
              </a:path>
              <a:path w="1129030" h="78739">
                <a:moveTo>
                  <a:pt x="1128496" y="51320"/>
                </a:moveTo>
                <a:lnTo>
                  <a:pt x="1125181" y="47777"/>
                </a:lnTo>
                <a:lnTo>
                  <a:pt x="1116723" y="47777"/>
                </a:lnTo>
                <a:lnTo>
                  <a:pt x="1114209" y="50520"/>
                </a:lnTo>
                <a:lnTo>
                  <a:pt x="1114209" y="57721"/>
                </a:lnTo>
                <a:lnTo>
                  <a:pt x="1116952" y="60464"/>
                </a:lnTo>
                <a:lnTo>
                  <a:pt x="1121181" y="60464"/>
                </a:lnTo>
                <a:lnTo>
                  <a:pt x="1120152" y="64808"/>
                </a:lnTo>
                <a:lnTo>
                  <a:pt x="1117180" y="69837"/>
                </a:lnTo>
                <a:lnTo>
                  <a:pt x="1109637" y="74295"/>
                </a:lnTo>
                <a:lnTo>
                  <a:pt x="1114666" y="78638"/>
                </a:lnTo>
                <a:lnTo>
                  <a:pt x="1125296" y="71894"/>
                </a:lnTo>
                <a:lnTo>
                  <a:pt x="1128496" y="63779"/>
                </a:lnTo>
                <a:lnTo>
                  <a:pt x="1128496" y="513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1757" y="2665448"/>
            <a:ext cx="1716224" cy="106986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550151" y="2840489"/>
            <a:ext cx="583565" cy="84455"/>
          </a:xfrm>
          <a:custGeom>
            <a:avLst/>
            <a:gdLst/>
            <a:ahLst/>
            <a:cxnLst/>
            <a:rect l="l" t="t" r="r" b="b"/>
            <a:pathLst>
              <a:path w="583565" h="84455">
                <a:moveTo>
                  <a:pt x="70408" y="59664"/>
                </a:moveTo>
                <a:lnTo>
                  <a:pt x="65036" y="1371"/>
                </a:lnTo>
                <a:lnTo>
                  <a:pt x="53606" y="1371"/>
                </a:lnTo>
                <a:lnTo>
                  <a:pt x="36576" y="45034"/>
                </a:lnTo>
                <a:lnTo>
                  <a:pt x="35318" y="49720"/>
                </a:lnTo>
                <a:lnTo>
                  <a:pt x="35090" y="49720"/>
                </a:lnTo>
                <a:lnTo>
                  <a:pt x="33947" y="45034"/>
                </a:lnTo>
                <a:lnTo>
                  <a:pt x="17259" y="1371"/>
                </a:lnTo>
                <a:lnTo>
                  <a:pt x="5715" y="1371"/>
                </a:lnTo>
                <a:lnTo>
                  <a:pt x="0" y="59664"/>
                </a:lnTo>
                <a:lnTo>
                  <a:pt x="8915" y="59664"/>
                </a:lnTo>
                <a:lnTo>
                  <a:pt x="12001" y="22402"/>
                </a:lnTo>
                <a:lnTo>
                  <a:pt x="12344" y="15430"/>
                </a:lnTo>
                <a:lnTo>
                  <a:pt x="12344" y="11772"/>
                </a:lnTo>
                <a:lnTo>
                  <a:pt x="12573" y="11772"/>
                </a:lnTo>
                <a:lnTo>
                  <a:pt x="13144" y="15316"/>
                </a:lnTo>
                <a:lnTo>
                  <a:pt x="30861" y="59664"/>
                </a:lnTo>
                <a:lnTo>
                  <a:pt x="39090" y="59664"/>
                </a:lnTo>
                <a:lnTo>
                  <a:pt x="54635" y="21031"/>
                </a:lnTo>
                <a:lnTo>
                  <a:pt x="57035" y="14401"/>
                </a:lnTo>
                <a:lnTo>
                  <a:pt x="57492" y="11772"/>
                </a:lnTo>
                <a:lnTo>
                  <a:pt x="57721" y="11772"/>
                </a:lnTo>
                <a:lnTo>
                  <a:pt x="57721" y="15430"/>
                </a:lnTo>
                <a:lnTo>
                  <a:pt x="58407" y="26289"/>
                </a:lnTo>
                <a:lnTo>
                  <a:pt x="61150" y="59664"/>
                </a:lnTo>
                <a:lnTo>
                  <a:pt x="70408" y="59664"/>
                </a:lnTo>
                <a:close/>
              </a:path>
              <a:path w="583565" h="84455">
                <a:moveTo>
                  <a:pt x="132816" y="1371"/>
                </a:moveTo>
                <a:lnTo>
                  <a:pt x="122986" y="1371"/>
                </a:lnTo>
                <a:lnTo>
                  <a:pt x="106299" y="49949"/>
                </a:lnTo>
                <a:lnTo>
                  <a:pt x="90068" y="1371"/>
                </a:lnTo>
                <a:lnTo>
                  <a:pt x="79895" y="1371"/>
                </a:lnTo>
                <a:lnTo>
                  <a:pt x="99783" y="58293"/>
                </a:lnTo>
                <a:lnTo>
                  <a:pt x="102870" y="58293"/>
                </a:lnTo>
                <a:lnTo>
                  <a:pt x="97383" y="73609"/>
                </a:lnTo>
                <a:lnTo>
                  <a:pt x="93268" y="76123"/>
                </a:lnTo>
                <a:lnTo>
                  <a:pt x="84810" y="76123"/>
                </a:lnTo>
                <a:lnTo>
                  <a:pt x="81724" y="75438"/>
                </a:lnTo>
                <a:lnTo>
                  <a:pt x="81724" y="83896"/>
                </a:lnTo>
                <a:lnTo>
                  <a:pt x="83210" y="84239"/>
                </a:lnTo>
                <a:lnTo>
                  <a:pt x="87439" y="84353"/>
                </a:lnTo>
                <a:lnTo>
                  <a:pt x="94983" y="83350"/>
                </a:lnTo>
                <a:lnTo>
                  <a:pt x="101244" y="79502"/>
                </a:lnTo>
                <a:lnTo>
                  <a:pt x="106857" y="71577"/>
                </a:lnTo>
                <a:lnTo>
                  <a:pt x="112471" y="58293"/>
                </a:lnTo>
                <a:lnTo>
                  <a:pt x="132816" y="1371"/>
                </a:lnTo>
                <a:close/>
              </a:path>
              <a:path w="583565" h="84455">
                <a:moveTo>
                  <a:pt x="221284" y="59664"/>
                </a:moveTo>
                <a:lnTo>
                  <a:pt x="206425" y="34518"/>
                </a:lnTo>
                <a:lnTo>
                  <a:pt x="203339" y="30975"/>
                </a:lnTo>
                <a:lnTo>
                  <a:pt x="197281" y="29146"/>
                </a:lnTo>
                <a:lnTo>
                  <a:pt x="200482" y="27660"/>
                </a:lnTo>
                <a:lnTo>
                  <a:pt x="202196" y="25488"/>
                </a:lnTo>
                <a:lnTo>
                  <a:pt x="210654" y="10172"/>
                </a:lnTo>
                <a:lnTo>
                  <a:pt x="212140" y="8572"/>
                </a:lnTo>
                <a:lnTo>
                  <a:pt x="217855" y="8572"/>
                </a:lnTo>
                <a:lnTo>
                  <a:pt x="217855" y="685"/>
                </a:lnTo>
                <a:lnTo>
                  <a:pt x="207225" y="685"/>
                </a:lnTo>
                <a:lnTo>
                  <a:pt x="204139" y="4229"/>
                </a:lnTo>
                <a:lnTo>
                  <a:pt x="193052" y="24345"/>
                </a:lnTo>
                <a:lnTo>
                  <a:pt x="191452" y="25831"/>
                </a:lnTo>
                <a:lnTo>
                  <a:pt x="184708" y="25831"/>
                </a:lnTo>
                <a:lnTo>
                  <a:pt x="184708" y="1371"/>
                </a:lnTo>
                <a:lnTo>
                  <a:pt x="174879" y="1371"/>
                </a:lnTo>
                <a:lnTo>
                  <a:pt x="174879" y="25831"/>
                </a:lnTo>
                <a:lnTo>
                  <a:pt x="168135" y="25831"/>
                </a:lnTo>
                <a:lnTo>
                  <a:pt x="166535" y="24345"/>
                </a:lnTo>
                <a:lnTo>
                  <a:pt x="155448" y="4229"/>
                </a:lnTo>
                <a:lnTo>
                  <a:pt x="152361" y="685"/>
                </a:lnTo>
                <a:lnTo>
                  <a:pt x="141732" y="685"/>
                </a:lnTo>
                <a:lnTo>
                  <a:pt x="141732" y="8572"/>
                </a:lnTo>
                <a:lnTo>
                  <a:pt x="146989" y="8572"/>
                </a:lnTo>
                <a:lnTo>
                  <a:pt x="148475" y="10172"/>
                </a:lnTo>
                <a:lnTo>
                  <a:pt x="156933" y="25488"/>
                </a:lnTo>
                <a:lnTo>
                  <a:pt x="158648" y="27660"/>
                </a:lnTo>
                <a:lnTo>
                  <a:pt x="162077" y="29146"/>
                </a:lnTo>
                <a:lnTo>
                  <a:pt x="156248" y="30975"/>
                </a:lnTo>
                <a:lnTo>
                  <a:pt x="153047" y="34632"/>
                </a:lnTo>
                <a:lnTo>
                  <a:pt x="138303" y="59664"/>
                </a:lnTo>
                <a:lnTo>
                  <a:pt x="148475" y="59664"/>
                </a:lnTo>
                <a:lnTo>
                  <a:pt x="162420" y="36004"/>
                </a:lnTo>
                <a:lnTo>
                  <a:pt x="165163" y="33147"/>
                </a:lnTo>
                <a:lnTo>
                  <a:pt x="174879" y="33147"/>
                </a:lnTo>
                <a:lnTo>
                  <a:pt x="174879" y="59664"/>
                </a:lnTo>
                <a:lnTo>
                  <a:pt x="184708" y="59664"/>
                </a:lnTo>
                <a:lnTo>
                  <a:pt x="184708" y="33147"/>
                </a:lnTo>
                <a:lnTo>
                  <a:pt x="193967" y="33147"/>
                </a:lnTo>
                <a:lnTo>
                  <a:pt x="196710" y="36004"/>
                </a:lnTo>
                <a:lnTo>
                  <a:pt x="210654" y="59664"/>
                </a:lnTo>
                <a:lnTo>
                  <a:pt x="221284" y="59664"/>
                </a:lnTo>
                <a:close/>
              </a:path>
              <a:path w="583565" h="84455">
                <a:moveTo>
                  <a:pt x="276034" y="1371"/>
                </a:moveTo>
                <a:lnTo>
                  <a:pt x="266204" y="1371"/>
                </a:lnTo>
                <a:lnTo>
                  <a:pt x="266204" y="27546"/>
                </a:lnTo>
                <a:lnTo>
                  <a:pt x="259918" y="29375"/>
                </a:lnTo>
                <a:lnTo>
                  <a:pt x="255346" y="29832"/>
                </a:lnTo>
                <a:lnTo>
                  <a:pt x="244259" y="29832"/>
                </a:lnTo>
                <a:lnTo>
                  <a:pt x="238772" y="27889"/>
                </a:lnTo>
                <a:lnTo>
                  <a:pt x="238772" y="1371"/>
                </a:lnTo>
                <a:lnTo>
                  <a:pt x="228942" y="1371"/>
                </a:lnTo>
                <a:lnTo>
                  <a:pt x="228942" y="20002"/>
                </a:lnTo>
                <a:lnTo>
                  <a:pt x="230441" y="28359"/>
                </a:lnTo>
                <a:lnTo>
                  <a:pt x="234632" y="33705"/>
                </a:lnTo>
                <a:lnTo>
                  <a:pt x="241096" y="36537"/>
                </a:lnTo>
                <a:lnTo>
                  <a:pt x="249402" y="37376"/>
                </a:lnTo>
                <a:lnTo>
                  <a:pt x="253974" y="37376"/>
                </a:lnTo>
                <a:lnTo>
                  <a:pt x="259346" y="36804"/>
                </a:lnTo>
                <a:lnTo>
                  <a:pt x="266204" y="34861"/>
                </a:lnTo>
                <a:lnTo>
                  <a:pt x="266204" y="59664"/>
                </a:lnTo>
                <a:lnTo>
                  <a:pt x="276034" y="59664"/>
                </a:lnTo>
                <a:lnTo>
                  <a:pt x="276034" y="1371"/>
                </a:lnTo>
                <a:close/>
              </a:path>
              <a:path w="583565" h="84455">
                <a:moveTo>
                  <a:pt x="341985" y="1371"/>
                </a:moveTo>
                <a:lnTo>
                  <a:pt x="333298" y="1371"/>
                </a:lnTo>
                <a:lnTo>
                  <a:pt x="302666" y="44805"/>
                </a:lnTo>
                <a:lnTo>
                  <a:pt x="302666" y="1371"/>
                </a:lnTo>
                <a:lnTo>
                  <a:pt x="293522" y="1371"/>
                </a:lnTo>
                <a:lnTo>
                  <a:pt x="293522" y="59664"/>
                </a:lnTo>
                <a:lnTo>
                  <a:pt x="302209" y="59664"/>
                </a:lnTo>
                <a:lnTo>
                  <a:pt x="332841" y="16230"/>
                </a:lnTo>
                <a:lnTo>
                  <a:pt x="332841" y="59664"/>
                </a:lnTo>
                <a:lnTo>
                  <a:pt x="341985" y="59664"/>
                </a:lnTo>
                <a:lnTo>
                  <a:pt x="341985" y="1371"/>
                </a:lnTo>
                <a:close/>
              </a:path>
              <a:path w="583565" h="84455">
                <a:moveTo>
                  <a:pt x="407708" y="1371"/>
                </a:moveTo>
                <a:lnTo>
                  <a:pt x="397878" y="1371"/>
                </a:lnTo>
                <a:lnTo>
                  <a:pt x="397878" y="25031"/>
                </a:lnTo>
                <a:lnTo>
                  <a:pt x="369303" y="25031"/>
                </a:lnTo>
                <a:lnTo>
                  <a:pt x="369303" y="1371"/>
                </a:lnTo>
                <a:lnTo>
                  <a:pt x="359473" y="1371"/>
                </a:lnTo>
                <a:lnTo>
                  <a:pt x="359473" y="59664"/>
                </a:lnTo>
                <a:lnTo>
                  <a:pt x="369303" y="59664"/>
                </a:lnTo>
                <a:lnTo>
                  <a:pt x="369303" y="32918"/>
                </a:lnTo>
                <a:lnTo>
                  <a:pt x="397878" y="32918"/>
                </a:lnTo>
                <a:lnTo>
                  <a:pt x="397878" y="59664"/>
                </a:lnTo>
                <a:lnTo>
                  <a:pt x="407708" y="59664"/>
                </a:lnTo>
                <a:lnTo>
                  <a:pt x="407708" y="1371"/>
                </a:lnTo>
                <a:close/>
              </a:path>
              <a:path w="583565" h="84455">
                <a:moveTo>
                  <a:pt x="469315" y="59664"/>
                </a:moveTo>
                <a:lnTo>
                  <a:pt x="468744" y="58178"/>
                </a:lnTo>
                <a:lnTo>
                  <a:pt x="468172" y="55321"/>
                </a:lnTo>
                <a:lnTo>
                  <a:pt x="468172" y="52349"/>
                </a:lnTo>
                <a:lnTo>
                  <a:pt x="468172" y="30518"/>
                </a:lnTo>
                <a:lnTo>
                  <a:pt x="468172" y="24460"/>
                </a:lnTo>
                <a:lnTo>
                  <a:pt x="468172" y="19659"/>
                </a:lnTo>
                <a:lnTo>
                  <a:pt x="466826" y="10464"/>
                </a:lnTo>
                <a:lnTo>
                  <a:pt x="465315" y="8115"/>
                </a:lnTo>
                <a:lnTo>
                  <a:pt x="462927" y="4381"/>
                </a:lnTo>
                <a:lnTo>
                  <a:pt x="456742" y="1028"/>
                </a:lnTo>
                <a:lnTo>
                  <a:pt x="448513" y="0"/>
                </a:lnTo>
                <a:lnTo>
                  <a:pt x="439369" y="0"/>
                </a:lnTo>
                <a:lnTo>
                  <a:pt x="431368" y="2857"/>
                </a:lnTo>
                <a:lnTo>
                  <a:pt x="425081" y="6286"/>
                </a:lnTo>
                <a:lnTo>
                  <a:pt x="427596" y="14058"/>
                </a:lnTo>
                <a:lnTo>
                  <a:pt x="433768" y="10515"/>
                </a:lnTo>
                <a:lnTo>
                  <a:pt x="439940" y="8115"/>
                </a:lnTo>
                <a:lnTo>
                  <a:pt x="454571" y="8115"/>
                </a:lnTo>
                <a:lnTo>
                  <a:pt x="458571" y="11430"/>
                </a:lnTo>
                <a:lnTo>
                  <a:pt x="458571" y="24460"/>
                </a:lnTo>
                <a:lnTo>
                  <a:pt x="458571" y="31318"/>
                </a:lnTo>
                <a:lnTo>
                  <a:pt x="458571" y="45262"/>
                </a:lnTo>
                <a:lnTo>
                  <a:pt x="454113" y="49606"/>
                </a:lnTo>
                <a:lnTo>
                  <a:pt x="448284" y="53263"/>
                </a:lnTo>
                <a:lnTo>
                  <a:pt x="435597" y="53263"/>
                </a:lnTo>
                <a:lnTo>
                  <a:pt x="431368" y="49606"/>
                </a:lnTo>
                <a:lnTo>
                  <a:pt x="431368" y="34518"/>
                </a:lnTo>
                <a:lnTo>
                  <a:pt x="436168" y="30518"/>
                </a:lnTo>
                <a:lnTo>
                  <a:pt x="451942" y="30518"/>
                </a:lnTo>
                <a:lnTo>
                  <a:pt x="453885" y="30632"/>
                </a:lnTo>
                <a:lnTo>
                  <a:pt x="458571" y="31318"/>
                </a:lnTo>
                <a:lnTo>
                  <a:pt x="458571" y="24460"/>
                </a:lnTo>
                <a:lnTo>
                  <a:pt x="454456" y="23888"/>
                </a:lnTo>
                <a:lnTo>
                  <a:pt x="451485" y="23774"/>
                </a:lnTo>
                <a:lnTo>
                  <a:pt x="449084" y="23774"/>
                </a:lnTo>
                <a:lnTo>
                  <a:pt x="436867" y="25069"/>
                </a:lnTo>
                <a:lnTo>
                  <a:pt x="428358" y="28879"/>
                </a:lnTo>
                <a:lnTo>
                  <a:pt x="423379" y="35013"/>
                </a:lnTo>
                <a:lnTo>
                  <a:pt x="421767" y="43319"/>
                </a:lnTo>
                <a:lnTo>
                  <a:pt x="421767" y="54978"/>
                </a:lnTo>
                <a:lnTo>
                  <a:pt x="429196" y="61036"/>
                </a:lnTo>
                <a:lnTo>
                  <a:pt x="446913" y="61036"/>
                </a:lnTo>
                <a:lnTo>
                  <a:pt x="453656" y="57721"/>
                </a:lnTo>
                <a:lnTo>
                  <a:pt x="457835" y="53263"/>
                </a:lnTo>
                <a:lnTo>
                  <a:pt x="458685" y="52349"/>
                </a:lnTo>
                <a:lnTo>
                  <a:pt x="458914" y="56807"/>
                </a:lnTo>
                <a:lnTo>
                  <a:pt x="459486" y="58635"/>
                </a:lnTo>
                <a:lnTo>
                  <a:pt x="460057" y="59664"/>
                </a:lnTo>
                <a:lnTo>
                  <a:pt x="469315" y="59664"/>
                </a:lnTo>
                <a:close/>
              </a:path>
              <a:path w="583565" h="84455">
                <a:moveTo>
                  <a:pt x="553669" y="59664"/>
                </a:moveTo>
                <a:lnTo>
                  <a:pt x="548297" y="1371"/>
                </a:lnTo>
                <a:lnTo>
                  <a:pt x="536867" y="1371"/>
                </a:lnTo>
                <a:lnTo>
                  <a:pt x="519836" y="45034"/>
                </a:lnTo>
                <a:lnTo>
                  <a:pt x="518579" y="49720"/>
                </a:lnTo>
                <a:lnTo>
                  <a:pt x="518350" y="49720"/>
                </a:lnTo>
                <a:lnTo>
                  <a:pt x="517207" y="45034"/>
                </a:lnTo>
                <a:lnTo>
                  <a:pt x="500519" y="1371"/>
                </a:lnTo>
                <a:lnTo>
                  <a:pt x="488975" y="1371"/>
                </a:lnTo>
                <a:lnTo>
                  <a:pt x="483260" y="59664"/>
                </a:lnTo>
                <a:lnTo>
                  <a:pt x="492175" y="59664"/>
                </a:lnTo>
                <a:lnTo>
                  <a:pt x="495261" y="22402"/>
                </a:lnTo>
                <a:lnTo>
                  <a:pt x="495604" y="15430"/>
                </a:lnTo>
                <a:lnTo>
                  <a:pt x="495604" y="11772"/>
                </a:lnTo>
                <a:lnTo>
                  <a:pt x="495833" y="11772"/>
                </a:lnTo>
                <a:lnTo>
                  <a:pt x="496404" y="15316"/>
                </a:lnTo>
                <a:lnTo>
                  <a:pt x="514121" y="59664"/>
                </a:lnTo>
                <a:lnTo>
                  <a:pt x="522351" y="59664"/>
                </a:lnTo>
                <a:lnTo>
                  <a:pt x="537895" y="21031"/>
                </a:lnTo>
                <a:lnTo>
                  <a:pt x="540296" y="14401"/>
                </a:lnTo>
                <a:lnTo>
                  <a:pt x="540753" y="11772"/>
                </a:lnTo>
                <a:lnTo>
                  <a:pt x="540981" y="11772"/>
                </a:lnTo>
                <a:lnTo>
                  <a:pt x="540981" y="15430"/>
                </a:lnTo>
                <a:lnTo>
                  <a:pt x="541667" y="26289"/>
                </a:lnTo>
                <a:lnTo>
                  <a:pt x="544410" y="59664"/>
                </a:lnTo>
                <a:lnTo>
                  <a:pt x="553669" y="59664"/>
                </a:lnTo>
                <a:close/>
              </a:path>
              <a:path w="583565" h="84455">
                <a:moveTo>
                  <a:pt x="583501" y="50634"/>
                </a:moveTo>
                <a:lnTo>
                  <a:pt x="580872" y="47777"/>
                </a:lnTo>
                <a:lnTo>
                  <a:pt x="572985" y="47777"/>
                </a:lnTo>
                <a:lnTo>
                  <a:pt x="570242" y="50634"/>
                </a:lnTo>
                <a:lnTo>
                  <a:pt x="570242" y="58178"/>
                </a:lnTo>
                <a:lnTo>
                  <a:pt x="572985" y="61036"/>
                </a:lnTo>
                <a:lnTo>
                  <a:pt x="580872" y="61036"/>
                </a:lnTo>
                <a:lnTo>
                  <a:pt x="583501" y="58178"/>
                </a:lnTo>
                <a:lnTo>
                  <a:pt x="583501" y="54406"/>
                </a:lnTo>
                <a:lnTo>
                  <a:pt x="583501" y="5063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66349" y="4242315"/>
            <a:ext cx="2092271" cy="108126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5872337" y="445254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708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38316" y="4417572"/>
            <a:ext cx="3470859" cy="412925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5872337" y="586985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708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40831" y="6011742"/>
            <a:ext cx="311785" cy="61594"/>
          </a:xfrm>
          <a:custGeom>
            <a:avLst/>
            <a:gdLst/>
            <a:ahLst/>
            <a:cxnLst/>
            <a:rect l="l" t="t" r="r" b="b"/>
            <a:pathLst>
              <a:path w="311785" h="61595">
                <a:moveTo>
                  <a:pt x="43434" y="55664"/>
                </a:moveTo>
                <a:lnTo>
                  <a:pt x="40919" y="48120"/>
                </a:lnTo>
                <a:lnTo>
                  <a:pt x="36918" y="51206"/>
                </a:lnTo>
                <a:lnTo>
                  <a:pt x="32575" y="53035"/>
                </a:lnTo>
                <a:lnTo>
                  <a:pt x="27317" y="53035"/>
                </a:lnTo>
                <a:lnTo>
                  <a:pt x="20281" y="51689"/>
                </a:lnTo>
                <a:lnTo>
                  <a:pt x="14757" y="47586"/>
                </a:lnTo>
                <a:lnTo>
                  <a:pt x="11125" y="40601"/>
                </a:lnTo>
                <a:lnTo>
                  <a:pt x="9829" y="30632"/>
                </a:lnTo>
                <a:lnTo>
                  <a:pt x="11137" y="20612"/>
                </a:lnTo>
                <a:lnTo>
                  <a:pt x="14770" y="13589"/>
                </a:lnTo>
                <a:lnTo>
                  <a:pt x="20243" y="9461"/>
                </a:lnTo>
                <a:lnTo>
                  <a:pt x="27089" y="8115"/>
                </a:lnTo>
                <a:lnTo>
                  <a:pt x="32118" y="8115"/>
                </a:lnTo>
                <a:lnTo>
                  <a:pt x="36118" y="9944"/>
                </a:lnTo>
                <a:lnTo>
                  <a:pt x="40690" y="13258"/>
                </a:lnTo>
                <a:lnTo>
                  <a:pt x="43205" y="5029"/>
                </a:lnTo>
                <a:lnTo>
                  <a:pt x="38976" y="1943"/>
                </a:lnTo>
                <a:lnTo>
                  <a:pt x="33947" y="0"/>
                </a:lnTo>
                <a:lnTo>
                  <a:pt x="27203" y="0"/>
                </a:lnTo>
                <a:lnTo>
                  <a:pt x="16294" y="1981"/>
                </a:lnTo>
                <a:lnTo>
                  <a:pt x="7683" y="7886"/>
                </a:lnTo>
                <a:lnTo>
                  <a:pt x="2032" y="17653"/>
                </a:lnTo>
                <a:lnTo>
                  <a:pt x="0" y="31203"/>
                </a:lnTo>
                <a:lnTo>
                  <a:pt x="1943" y="44361"/>
                </a:lnTo>
                <a:lnTo>
                  <a:pt x="7366" y="53670"/>
                </a:lnTo>
                <a:lnTo>
                  <a:pt x="15621" y="59207"/>
                </a:lnTo>
                <a:lnTo>
                  <a:pt x="26060" y="61036"/>
                </a:lnTo>
                <a:lnTo>
                  <a:pt x="33032" y="61036"/>
                </a:lnTo>
                <a:lnTo>
                  <a:pt x="38976" y="58978"/>
                </a:lnTo>
                <a:lnTo>
                  <a:pt x="43434" y="55664"/>
                </a:lnTo>
                <a:close/>
              </a:path>
              <a:path w="311785" h="61595">
                <a:moveTo>
                  <a:pt x="103670" y="27889"/>
                </a:moveTo>
                <a:lnTo>
                  <a:pt x="103365" y="25717"/>
                </a:lnTo>
                <a:lnTo>
                  <a:pt x="101981" y="15773"/>
                </a:lnTo>
                <a:lnTo>
                  <a:pt x="97497" y="7543"/>
                </a:lnTo>
                <a:lnTo>
                  <a:pt x="97218" y="7048"/>
                </a:lnTo>
                <a:lnTo>
                  <a:pt x="94297" y="4965"/>
                </a:lnTo>
                <a:lnTo>
                  <a:pt x="94297" y="25717"/>
                </a:lnTo>
                <a:lnTo>
                  <a:pt x="63207" y="25717"/>
                </a:lnTo>
                <a:lnTo>
                  <a:pt x="64465" y="14058"/>
                </a:lnTo>
                <a:lnTo>
                  <a:pt x="70751" y="7543"/>
                </a:lnTo>
                <a:lnTo>
                  <a:pt x="88125" y="7543"/>
                </a:lnTo>
                <a:lnTo>
                  <a:pt x="94183" y="12915"/>
                </a:lnTo>
                <a:lnTo>
                  <a:pt x="94297" y="25717"/>
                </a:lnTo>
                <a:lnTo>
                  <a:pt x="94297" y="4965"/>
                </a:lnTo>
                <a:lnTo>
                  <a:pt x="89827" y="1778"/>
                </a:lnTo>
                <a:lnTo>
                  <a:pt x="80238" y="0"/>
                </a:lnTo>
                <a:lnTo>
                  <a:pt x="69646" y="2044"/>
                </a:lnTo>
                <a:lnTo>
                  <a:pt x="61087" y="8051"/>
                </a:lnTo>
                <a:lnTo>
                  <a:pt x="55346" y="17894"/>
                </a:lnTo>
                <a:lnTo>
                  <a:pt x="53263" y="31432"/>
                </a:lnTo>
                <a:lnTo>
                  <a:pt x="55206" y="44310"/>
                </a:lnTo>
                <a:lnTo>
                  <a:pt x="60718" y="53568"/>
                </a:lnTo>
                <a:lnTo>
                  <a:pt x="69265" y="59169"/>
                </a:lnTo>
                <a:lnTo>
                  <a:pt x="80352" y="61036"/>
                </a:lnTo>
                <a:lnTo>
                  <a:pt x="87896" y="61036"/>
                </a:lnTo>
                <a:lnTo>
                  <a:pt x="95897" y="58864"/>
                </a:lnTo>
                <a:lnTo>
                  <a:pt x="102069" y="55092"/>
                </a:lnTo>
                <a:lnTo>
                  <a:pt x="101447" y="53263"/>
                </a:lnTo>
                <a:lnTo>
                  <a:pt x="99555" y="47663"/>
                </a:lnTo>
                <a:lnTo>
                  <a:pt x="93383" y="51206"/>
                </a:lnTo>
                <a:lnTo>
                  <a:pt x="87668" y="53263"/>
                </a:lnTo>
                <a:lnTo>
                  <a:pt x="81610" y="53263"/>
                </a:lnTo>
                <a:lnTo>
                  <a:pt x="74383" y="52082"/>
                </a:lnTo>
                <a:lnTo>
                  <a:pt x="68719" y="48387"/>
                </a:lnTo>
                <a:lnTo>
                  <a:pt x="64884" y="41986"/>
                </a:lnTo>
                <a:lnTo>
                  <a:pt x="63207" y="32689"/>
                </a:lnTo>
                <a:lnTo>
                  <a:pt x="103441" y="32689"/>
                </a:lnTo>
                <a:lnTo>
                  <a:pt x="103606" y="31432"/>
                </a:lnTo>
                <a:lnTo>
                  <a:pt x="103670" y="27889"/>
                </a:lnTo>
                <a:close/>
              </a:path>
              <a:path w="311785" h="61595">
                <a:moveTo>
                  <a:pt x="186309" y="59664"/>
                </a:moveTo>
                <a:lnTo>
                  <a:pt x="180936" y="1371"/>
                </a:lnTo>
                <a:lnTo>
                  <a:pt x="169506" y="1371"/>
                </a:lnTo>
                <a:lnTo>
                  <a:pt x="152476" y="45034"/>
                </a:lnTo>
                <a:lnTo>
                  <a:pt x="151218" y="49720"/>
                </a:lnTo>
                <a:lnTo>
                  <a:pt x="150990" y="49720"/>
                </a:lnTo>
                <a:lnTo>
                  <a:pt x="149847" y="45034"/>
                </a:lnTo>
                <a:lnTo>
                  <a:pt x="133159" y="1371"/>
                </a:lnTo>
                <a:lnTo>
                  <a:pt x="121615" y="1371"/>
                </a:lnTo>
                <a:lnTo>
                  <a:pt x="115900" y="59664"/>
                </a:lnTo>
                <a:lnTo>
                  <a:pt x="124815" y="59664"/>
                </a:lnTo>
                <a:lnTo>
                  <a:pt x="127901" y="22402"/>
                </a:lnTo>
                <a:lnTo>
                  <a:pt x="128244" y="15430"/>
                </a:lnTo>
                <a:lnTo>
                  <a:pt x="128244" y="11772"/>
                </a:lnTo>
                <a:lnTo>
                  <a:pt x="128473" y="11772"/>
                </a:lnTo>
                <a:lnTo>
                  <a:pt x="129044" y="15316"/>
                </a:lnTo>
                <a:lnTo>
                  <a:pt x="146761" y="59664"/>
                </a:lnTo>
                <a:lnTo>
                  <a:pt x="154990" y="59664"/>
                </a:lnTo>
                <a:lnTo>
                  <a:pt x="170535" y="21031"/>
                </a:lnTo>
                <a:lnTo>
                  <a:pt x="172935" y="14401"/>
                </a:lnTo>
                <a:lnTo>
                  <a:pt x="173393" y="11772"/>
                </a:lnTo>
                <a:lnTo>
                  <a:pt x="173621" y="11772"/>
                </a:lnTo>
                <a:lnTo>
                  <a:pt x="173621" y="15430"/>
                </a:lnTo>
                <a:lnTo>
                  <a:pt x="174307" y="26289"/>
                </a:lnTo>
                <a:lnTo>
                  <a:pt x="177050" y="59664"/>
                </a:lnTo>
                <a:lnTo>
                  <a:pt x="186309" y="59664"/>
                </a:lnTo>
                <a:close/>
              </a:path>
              <a:path w="311785" h="61595">
                <a:moveTo>
                  <a:pt x="248945" y="41605"/>
                </a:moveTo>
                <a:lnTo>
                  <a:pt x="247459" y="33680"/>
                </a:lnTo>
                <a:lnTo>
                  <a:pt x="245414" y="30975"/>
                </a:lnTo>
                <a:lnTo>
                  <a:pt x="243179" y="28041"/>
                </a:lnTo>
                <a:lnTo>
                  <a:pt x="239115" y="26047"/>
                </a:lnTo>
                <a:lnTo>
                  <a:pt x="239115" y="34290"/>
                </a:lnTo>
                <a:lnTo>
                  <a:pt x="239115" y="49149"/>
                </a:lnTo>
                <a:lnTo>
                  <a:pt x="234772" y="52463"/>
                </a:lnTo>
                <a:lnTo>
                  <a:pt x="211912" y="52463"/>
                </a:lnTo>
                <a:lnTo>
                  <a:pt x="211912" y="30975"/>
                </a:lnTo>
                <a:lnTo>
                  <a:pt x="234772" y="30975"/>
                </a:lnTo>
                <a:lnTo>
                  <a:pt x="239115" y="34290"/>
                </a:lnTo>
                <a:lnTo>
                  <a:pt x="239115" y="26047"/>
                </a:lnTo>
                <a:lnTo>
                  <a:pt x="236359" y="24676"/>
                </a:lnTo>
                <a:lnTo>
                  <a:pt x="227228" y="23545"/>
                </a:lnTo>
                <a:lnTo>
                  <a:pt x="211912" y="23545"/>
                </a:lnTo>
                <a:lnTo>
                  <a:pt x="211912" y="1371"/>
                </a:lnTo>
                <a:lnTo>
                  <a:pt x="202082" y="1371"/>
                </a:lnTo>
                <a:lnTo>
                  <a:pt x="202082" y="59664"/>
                </a:lnTo>
                <a:lnTo>
                  <a:pt x="226656" y="59664"/>
                </a:lnTo>
                <a:lnTo>
                  <a:pt x="236016" y="58547"/>
                </a:lnTo>
                <a:lnTo>
                  <a:pt x="243027" y="55181"/>
                </a:lnTo>
                <a:lnTo>
                  <a:pt x="245135" y="52463"/>
                </a:lnTo>
                <a:lnTo>
                  <a:pt x="247421" y="49542"/>
                </a:lnTo>
                <a:lnTo>
                  <a:pt x="248945" y="41605"/>
                </a:lnTo>
                <a:close/>
              </a:path>
              <a:path w="311785" h="61595">
                <a:moveTo>
                  <a:pt x="311467" y="1371"/>
                </a:moveTo>
                <a:lnTo>
                  <a:pt x="302780" y="1371"/>
                </a:lnTo>
                <a:lnTo>
                  <a:pt x="272148" y="44805"/>
                </a:lnTo>
                <a:lnTo>
                  <a:pt x="272148" y="1371"/>
                </a:lnTo>
                <a:lnTo>
                  <a:pt x="263004" y="1371"/>
                </a:lnTo>
                <a:lnTo>
                  <a:pt x="263004" y="59664"/>
                </a:lnTo>
                <a:lnTo>
                  <a:pt x="271691" y="59664"/>
                </a:lnTo>
                <a:lnTo>
                  <a:pt x="302323" y="16230"/>
                </a:lnTo>
                <a:lnTo>
                  <a:pt x="302323" y="59664"/>
                </a:lnTo>
                <a:lnTo>
                  <a:pt x="311467" y="59664"/>
                </a:lnTo>
                <a:lnTo>
                  <a:pt x="311467" y="13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6040831" y="5836710"/>
            <a:ext cx="3394075" cy="716915"/>
            <a:chOff x="6040831" y="5836710"/>
            <a:chExt cx="3394075" cy="716915"/>
          </a:xfrm>
        </p:grpSpPr>
        <p:sp>
          <p:nvSpPr>
            <p:cNvPr id="52" name="object 52"/>
            <p:cNvSpPr/>
            <p:nvPr/>
          </p:nvSpPr>
          <p:spPr>
            <a:xfrm>
              <a:off x="9421269" y="605951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40831" y="5836710"/>
              <a:ext cx="3365118" cy="71658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044260" y="6468942"/>
              <a:ext cx="622935" cy="83820"/>
            </a:xfrm>
            <a:custGeom>
              <a:avLst/>
              <a:gdLst/>
              <a:ahLst/>
              <a:cxnLst/>
              <a:rect l="l" t="t" r="r" b="b"/>
              <a:pathLst>
                <a:path w="622934" h="83820">
                  <a:moveTo>
                    <a:pt x="48463" y="1371"/>
                  </a:moveTo>
                  <a:lnTo>
                    <a:pt x="39776" y="1371"/>
                  </a:lnTo>
                  <a:lnTo>
                    <a:pt x="9144" y="44805"/>
                  </a:lnTo>
                  <a:lnTo>
                    <a:pt x="9144" y="1371"/>
                  </a:lnTo>
                  <a:lnTo>
                    <a:pt x="0" y="1371"/>
                  </a:lnTo>
                  <a:lnTo>
                    <a:pt x="0" y="59664"/>
                  </a:lnTo>
                  <a:lnTo>
                    <a:pt x="8686" y="59664"/>
                  </a:lnTo>
                  <a:lnTo>
                    <a:pt x="39319" y="16230"/>
                  </a:lnTo>
                  <a:lnTo>
                    <a:pt x="39319" y="59664"/>
                  </a:lnTo>
                  <a:lnTo>
                    <a:pt x="48463" y="59664"/>
                  </a:lnTo>
                  <a:lnTo>
                    <a:pt x="48463" y="1371"/>
                  </a:lnTo>
                  <a:close/>
                </a:path>
                <a:path w="622934" h="83820">
                  <a:moveTo>
                    <a:pt x="114185" y="1371"/>
                  </a:moveTo>
                  <a:lnTo>
                    <a:pt x="104355" y="1371"/>
                  </a:lnTo>
                  <a:lnTo>
                    <a:pt x="104355" y="25031"/>
                  </a:lnTo>
                  <a:lnTo>
                    <a:pt x="75780" y="25031"/>
                  </a:lnTo>
                  <a:lnTo>
                    <a:pt x="75780" y="1371"/>
                  </a:lnTo>
                  <a:lnTo>
                    <a:pt x="65951" y="1371"/>
                  </a:lnTo>
                  <a:lnTo>
                    <a:pt x="65951" y="59664"/>
                  </a:lnTo>
                  <a:lnTo>
                    <a:pt x="75780" y="59664"/>
                  </a:lnTo>
                  <a:lnTo>
                    <a:pt x="75780" y="32918"/>
                  </a:lnTo>
                  <a:lnTo>
                    <a:pt x="104355" y="32918"/>
                  </a:lnTo>
                  <a:lnTo>
                    <a:pt x="104355" y="59664"/>
                  </a:lnTo>
                  <a:lnTo>
                    <a:pt x="114185" y="59664"/>
                  </a:lnTo>
                  <a:lnTo>
                    <a:pt x="114185" y="1371"/>
                  </a:lnTo>
                  <a:close/>
                </a:path>
                <a:path w="622934" h="83820">
                  <a:moveTo>
                    <a:pt x="176136" y="1371"/>
                  </a:moveTo>
                  <a:lnTo>
                    <a:pt x="125730" y="1371"/>
                  </a:lnTo>
                  <a:lnTo>
                    <a:pt x="125730" y="9372"/>
                  </a:lnTo>
                  <a:lnTo>
                    <a:pt x="146075" y="9372"/>
                  </a:lnTo>
                  <a:lnTo>
                    <a:pt x="146075" y="59664"/>
                  </a:lnTo>
                  <a:lnTo>
                    <a:pt x="155790" y="59664"/>
                  </a:lnTo>
                  <a:lnTo>
                    <a:pt x="155790" y="9372"/>
                  </a:lnTo>
                  <a:lnTo>
                    <a:pt x="176136" y="9372"/>
                  </a:lnTo>
                  <a:lnTo>
                    <a:pt x="176136" y="1371"/>
                  </a:lnTo>
                  <a:close/>
                </a:path>
                <a:path w="622934" h="83820">
                  <a:moveTo>
                    <a:pt x="234657" y="27889"/>
                  </a:moveTo>
                  <a:lnTo>
                    <a:pt x="234353" y="25717"/>
                  </a:lnTo>
                  <a:lnTo>
                    <a:pt x="232968" y="15773"/>
                  </a:lnTo>
                  <a:lnTo>
                    <a:pt x="228485" y="7543"/>
                  </a:lnTo>
                  <a:lnTo>
                    <a:pt x="228206" y="7048"/>
                  </a:lnTo>
                  <a:lnTo>
                    <a:pt x="225285" y="4965"/>
                  </a:lnTo>
                  <a:lnTo>
                    <a:pt x="225285" y="25717"/>
                  </a:lnTo>
                  <a:lnTo>
                    <a:pt x="194195" y="25717"/>
                  </a:lnTo>
                  <a:lnTo>
                    <a:pt x="195453" y="14058"/>
                  </a:lnTo>
                  <a:lnTo>
                    <a:pt x="201739" y="7543"/>
                  </a:lnTo>
                  <a:lnTo>
                    <a:pt x="219113" y="7543"/>
                  </a:lnTo>
                  <a:lnTo>
                    <a:pt x="225171" y="12915"/>
                  </a:lnTo>
                  <a:lnTo>
                    <a:pt x="225285" y="25717"/>
                  </a:lnTo>
                  <a:lnTo>
                    <a:pt x="225285" y="4965"/>
                  </a:lnTo>
                  <a:lnTo>
                    <a:pt x="220814" y="1778"/>
                  </a:lnTo>
                  <a:lnTo>
                    <a:pt x="211226" y="0"/>
                  </a:lnTo>
                  <a:lnTo>
                    <a:pt x="200634" y="2032"/>
                  </a:lnTo>
                  <a:lnTo>
                    <a:pt x="192074" y="8051"/>
                  </a:lnTo>
                  <a:lnTo>
                    <a:pt x="186334" y="17894"/>
                  </a:lnTo>
                  <a:lnTo>
                    <a:pt x="184251" y="31432"/>
                  </a:lnTo>
                  <a:lnTo>
                    <a:pt x="186194" y="44310"/>
                  </a:lnTo>
                  <a:lnTo>
                    <a:pt x="191706" y="53568"/>
                  </a:lnTo>
                  <a:lnTo>
                    <a:pt x="200253" y="59156"/>
                  </a:lnTo>
                  <a:lnTo>
                    <a:pt x="211340" y="61036"/>
                  </a:lnTo>
                  <a:lnTo>
                    <a:pt x="218884" y="61036"/>
                  </a:lnTo>
                  <a:lnTo>
                    <a:pt x="226885" y="58864"/>
                  </a:lnTo>
                  <a:lnTo>
                    <a:pt x="233057" y="55092"/>
                  </a:lnTo>
                  <a:lnTo>
                    <a:pt x="232435" y="53263"/>
                  </a:lnTo>
                  <a:lnTo>
                    <a:pt x="230543" y="47663"/>
                  </a:lnTo>
                  <a:lnTo>
                    <a:pt x="224370" y="51206"/>
                  </a:lnTo>
                  <a:lnTo>
                    <a:pt x="218655" y="53263"/>
                  </a:lnTo>
                  <a:lnTo>
                    <a:pt x="212598" y="53263"/>
                  </a:lnTo>
                  <a:lnTo>
                    <a:pt x="205371" y="52082"/>
                  </a:lnTo>
                  <a:lnTo>
                    <a:pt x="199707" y="48374"/>
                  </a:lnTo>
                  <a:lnTo>
                    <a:pt x="195872" y="41986"/>
                  </a:lnTo>
                  <a:lnTo>
                    <a:pt x="194195" y="32689"/>
                  </a:lnTo>
                  <a:lnTo>
                    <a:pt x="234429" y="32689"/>
                  </a:lnTo>
                  <a:lnTo>
                    <a:pt x="234594" y="31432"/>
                  </a:lnTo>
                  <a:lnTo>
                    <a:pt x="234657" y="27889"/>
                  </a:lnTo>
                  <a:close/>
                </a:path>
                <a:path w="622934" h="83820">
                  <a:moveTo>
                    <a:pt x="300609" y="29946"/>
                  </a:moveTo>
                  <a:lnTo>
                    <a:pt x="298919" y="17018"/>
                  </a:lnTo>
                  <a:lnTo>
                    <a:pt x="294690" y="8572"/>
                  </a:lnTo>
                  <a:lnTo>
                    <a:pt x="294233" y="7645"/>
                  </a:lnTo>
                  <a:lnTo>
                    <a:pt x="290779" y="4876"/>
                  </a:lnTo>
                  <a:lnTo>
                    <a:pt x="290779" y="30632"/>
                  </a:lnTo>
                  <a:lnTo>
                    <a:pt x="289648" y="40525"/>
                  </a:lnTo>
                  <a:lnTo>
                    <a:pt x="286461" y="47472"/>
                  </a:lnTo>
                  <a:lnTo>
                    <a:pt x="281520" y="51574"/>
                  </a:lnTo>
                  <a:lnTo>
                    <a:pt x="275120" y="52920"/>
                  </a:lnTo>
                  <a:lnTo>
                    <a:pt x="269176" y="52920"/>
                  </a:lnTo>
                  <a:lnTo>
                    <a:pt x="268071" y="52349"/>
                  </a:lnTo>
                  <a:lnTo>
                    <a:pt x="263690" y="50063"/>
                  </a:lnTo>
                  <a:lnTo>
                    <a:pt x="259003" y="44691"/>
                  </a:lnTo>
                  <a:lnTo>
                    <a:pt x="259003" y="17373"/>
                  </a:lnTo>
                  <a:lnTo>
                    <a:pt x="263918" y="11887"/>
                  </a:lnTo>
                  <a:lnTo>
                    <a:pt x="267703" y="9601"/>
                  </a:lnTo>
                  <a:lnTo>
                    <a:pt x="269405" y="8572"/>
                  </a:lnTo>
                  <a:lnTo>
                    <a:pt x="275577" y="8572"/>
                  </a:lnTo>
                  <a:lnTo>
                    <a:pt x="281800" y="9918"/>
                  </a:lnTo>
                  <a:lnTo>
                    <a:pt x="286600" y="13982"/>
                  </a:lnTo>
                  <a:lnTo>
                    <a:pt x="289687" y="20866"/>
                  </a:lnTo>
                  <a:lnTo>
                    <a:pt x="290779" y="30632"/>
                  </a:lnTo>
                  <a:lnTo>
                    <a:pt x="290779" y="4876"/>
                  </a:lnTo>
                  <a:lnTo>
                    <a:pt x="287108" y="1930"/>
                  </a:lnTo>
                  <a:lnTo>
                    <a:pt x="278091" y="0"/>
                  </a:lnTo>
                  <a:lnTo>
                    <a:pt x="270433" y="0"/>
                  </a:lnTo>
                  <a:lnTo>
                    <a:pt x="264033" y="3657"/>
                  </a:lnTo>
                  <a:lnTo>
                    <a:pt x="259003" y="9601"/>
                  </a:lnTo>
                  <a:lnTo>
                    <a:pt x="259003" y="1371"/>
                  </a:lnTo>
                  <a:lnTo>
                    <a:pt x="249174" y="1371"/>
                  </a:lnTo>
                  <a:lnTo>
                    <a:pt x="249174" y="83667"/>
                  </a:lnTo>
                  <a:lnTo>
                    <a:pt x="259003" y="83667"/>
                  </a:lnTo>
                  <a:lnTo>
                    <a:pt x="259003" y="52349"/>
                  </a:lnTo>
                  <a:lnTo>
                    <a:pt x="264033" y="58178"/>
                  </a:lnTo>
                  <a:lnTo>
                    <a:pt x="269748" y="61036"/>
                  </a:lnTo>
                  <a:lnTo>
                    <a:pt x="276720" y="61036"/>
                  </a:lnTo>
                  <a:lnTo>
                    <a:pt x="286143" y="59055"/>
                  </a:lnTo>
                  <a:lnTo>
                    <a:pt x="293712" y="53162"/>
                  </a:lnTo>
                  <a:lnTo>
                    <a:pt x="293839" y="52920"/>
                  </a:lnTo>
                  <a:lnTo>
                    <a:pt x="298767" y="43434"/>
                  </a:lnTo>
                  <a:lnTo>
                    <a:pt x="300609" y="29946"/>
                  </a:lnTo>
                  <a:close/>
                </a:path>
                <a:path w="622934" h="83820">
                  <a:moveTo>
                    <a:pt x="361873" y="27889"/>
                  </a:moveTo>
                  <a:lnTo>
                    <a:pt x="361569" y="25717"/>
                  </a:lnTo>
                  <a:lnTo>
                    <a:pt x="360184" y="15773"/>
                  </a:lnTo>
                  <a:lnTo>
                    <a:pt x="355701" y="7543"/>
                  </a:lnTo>
                  <a:lnTo>
                    <a:pt x="355422" y="7048"/>
                  </a:lnTo>
                  <a:lnTo>
                    <a:pt x="352501" y="4965"/>
                  </a:lnTo>
                  <a:lnTo>
                    <a:pt x="352501" y="25717"/>
                  </a:lnTo>
                  <a:lnTo>
                    <a:pt x="321411" y="25717"/>
                  </a:lnTo>
                  <a:lnTo>
                    <a:pt x="322668" y="14058"/>
                  </a:lnTo>
                  <a:lnTo>
                    <a:pt x="328955" y="7543"/>
                  </a:lnTo>
                  <a:lnTo>
                    <a:pt x="346329" y="7543"/>
                  </a:lnTo>
                  <a:lnTo>
                    <a:pt x="352386" y="12915"/>
                  </a:lnTo>
                  <a:lnTo>
                    <a:pt x="352501" y="25717"/>
                  </a:lnTo>
                  <a:lnTo>
                    <a:pt x="352501" y="4965"/>
                  </a:lnTo>
                  <a:lnTo>
                    <a:pt x="348030" y="1778"/>
                  </a:lnTo>
                  <a:lnTo>
                    <a:pt x="338442" y="0"/>
                  </a:lnTo>
                  <a:lnTo>
                    <a:pt x="327863" y="2032"/>
                  </a:lnTo>
                  <a:lnTo>
                    <a:pt x="319290" y="8051"/>
                  </a:lnTo>
                  <a:lnTo>
                    <a:pt x="313550" y="17894"/>
                  </a:lnTo>
                  <a:lnTo>
                    <a:pt x="311467" y="31432"/>
                  </a:lnTo>
                  <a:lnTo>
                    <a:pt x="313410" y="44310"/>
                  </a:lnTo>
                  <a:lnTo>
                    <a:pt x="318922" y="53568"/>
                  </a:lnTo>
                  <a:lnTo>
                    <a:pt x="327469" y="59156"/>
                  </a:lnTo>
                  <a:lnTo>
                    <a:pt x="338556" y="61036"/>
                  </a:lnTo>
                  <a:lnTo>
                    <a:pt x="346100" y="61036"/>
                  </a:lnTo>
                  <a:lnTo>
                    <a:pt x="354101" y="58864"/>
                  </a:lnTo>
                  <a:lnTo>
                    <a:pt x="360273" y="55092"/>
                  </a:lnTo>
                  <a:lnTo>
                    <a:pt x="359651" y="53263"/>
                  </a:lnTo>
                  <a:lnTo>
                    <a:pt x="357759" y="47663"/>
                  </a:lnTo>
                  <a:lnTo>
                    <a:pt x="351586" y="51206"/>
                  </a:lnTo>
                  <a:lnTo>
                    <a:pt x="345871" y="53263"/>
                  </a:lnTo>
                  <a:lnTo>
                    <a:pt x="339813" y="53263"/>
                  </a:lnTo>
                  <a:lnTo>
                    <a:pt x="332587" y="52082"/>
                  </a:lnTo>
                  <a:lnTo>
                    <a:pt x="326923" y="48374"/>
                  </a:lnTo>
                  <a:lnTo>
                    <a:pt x="323088" y="41986"/>
                  </a:lnTo>
                  <a:lnTo>
                    <a:pt x="321411" y="32689"/>
                  </a:lnTo>
                  <a:lnTo>
                    <a:pt x="361645" y="32689"/>
                  </a:lnTo>
                  <a:lnTo>
                    <a:pt x="361810" y="31432"/>
                  </a:lnTo>
                  <a:lnTo>
                    <a:pt x="361873" y="27889"/>
                  </a:lnTo>
                  <a:close/>
                </a:path>
                <a:path w="622934" h="83820">
                  <a:moveTo>
                    <a:pt x="416623" y="55664"/>
                  </a:moveTo>
                  <a:lnTo>
                    <a:pt x="414108" y="48120"/>
                  </a:lnTo>
                  <a:lnTo>
                    <a:pt x="410108" y="51206"/>
                  </a:lnTo>
                  <a:lnTo>
                    <a:pt x="405765" y="53035"/>
                  </a:lnTo>
                  <a:lnTo>
                    <a:pt x="400507" y="53035"/>
                  </a:lnTo>
                  <a:lnTo>
                    <a:pt x="393484" y="51689"/>
                  </a:lnTo>
                  <a:lnTo>
                    <a:pt x="387946" y="47574"/>
                  </a:lnTo>
                  <a:lnTo>
                    <a:pt x="384314" y="40589"/>
                  </a:lnTo>
                  <a:lnTo>
                    <a:pt x="383019" y="30632"/>
                  </a:lnTo>
                  <a:lnTo>
                    <a:pt x="384327" y="20599"/>
                  </a:lnTo>
                  <a:lnTo>
                    <a:pt x="387959" y="13589"/>
                  </a:lnTo>
                  <a:lnTo>
                    <a:pt x="393433" y="9461"/>
                  </a:lnTo>
                  <a:lnTo>
                    <a:pt x="400278" y="8115"/>
                  </a:lnTo>
                  <a:lnTo>
                    <a:pt x="405307" y="8115"/>
                  </a:lnTo>
                  <a:lnTo>
                    <a:pt x="409308" y="9944"/>
                  </a:lnTo>
                  <a:lnTo>
                    <a:pt x="413880" y="13258"/>
                  </a:lnTo>
                  <a:lnTo>
                    <a:pt x="416394" y="5029"/>
                  </a:lnTo>
                  <a:lnTo>
                    <a:pt x="412165" y="1943"/>
                  </a:lnTo>
                  <a:lnTo>
                    <a:pt x="407136" y="0"/>
                  </a:lnTo>
                  <a:lnTo>
                    <a:pt x="400392" y="0"/>
                  </a:lnTo>
                  <a:lnTo>
                    <a:pt x="389483" y="1981"/>
                  </a:lnTo>
                  <a:lnTo>
                    <a:pt x="380873" y="7886"/>
                  </a:lnTo>
                  <a:lnTo>
                    <a:pt x="375221" y="17653"/>
                  </a:lnTo>
                  <a:lnTo>
                    <a:pt x="373189" y="31203"/>
                  </a:lnTo>
                  <a:lnTo>
                    <a:pt x="375132" y="44348"/>
                  </a:lnTo>
                  <a:lnTo>
                    <a:pt x="380555" y="53657"/>
                  </a:lnTo>
                  <a:lnTo>
                    <a:pt x="388810" y="59207"/>
                  </a:lnTo>
                  <a:lnTo>
                    <a:pt x="399249" y="61036"/>
                  </a:lnTo>
                  <a:lnTo>
                    <a:pt x="406222" y="61036"/>
                  </a:lnTo>
                  <a:lnTo>
                    <a:pt x="412165" y="58978"/>
                  </a:lnTo>
                  <a:lnTo>
                    <a:pt x="416623" y="55664"/>
                  </a:lnTo>
                  <a:close/>
                </a:path>
                <a:path w="622934" h="83820">
                  <a:moveTo>
                    <a:pt x="474002" y="59664"/>
                  </a:moveTo>
                  <a:lnTo>
                    <a:pt x="473430" y="58178"/>
                  </a:lnTo>
                  <a:lnTo>
                    <a:pt x="472859" y="55321"/>
                  </a:lnTo>
                  <a:lnTo>
                    <a:pt x="472859" y="52349"/>
                  </a:lnTo>
                  <a:lnTo>
                    <a:pt x="472859" y="30518"/>
                  </a:lnTo>
                  <a:lnTo>
                    <a:pt x="472859" y="24460"/>
                  </a:lnTo>
                  <a:lnTo>
                    <a:pt x="472859" y="19659"/>
                  </a:lnTo>
                  <a:lnTo>
                    <a:pt x="471500" y="10464"/>
                  </a:lnTo>
                  <a:lnTo>
                    <a:pt x="470001" y="8115"/>
                  </a:lnTo>
                  <a:lnTo>
                    <a:pt x="467614" y="4394"/>
                  </a:lnTo>
                  <a:lnTo>
                    <a:pt x="461429" y="1028"/>
                  </a:lnTo>
                  <a:lnTo>
                    <a:pt x="453199" y="0"/>
                  </a:lnTo>
                  <a:lnTo>
                    <a:pt x="444055" y="0"/>
                  </a:lnTo>
                  <a:lnTo>
                    <a:pt x="436054" y="2857"/>
                  </a:lnTo>
                  <a:lnTo>
                    <a:pt x="429768" y="6286"/>
                  </a:lnTo>
                  <a:lnTo>
                    <a:pt x="432282" y="14058"/>
                  </a:lnTo>
                  <a:lnTo>
                    <a:pt x="438454" y="10515"/>
                  </a:lnTo>
                  <a:lnTo>
                    <a:pt x="444627" y="8115"/>
                  </a:lnTo>
                  <a:lnTo>
                    <a:pt x="459257" y="8115"/>
                  </a:lnTo>
                  <a:lnTo>
                    <a:pt x="463257" y="11430"/>
                  </a:lnTo>
                  <a:lnTo>
                    <a:pt x="463257" y="24460"/>
                  </a:lnTo>
                  <a:lnTo>
                    <a:pt x="463257" y="31318"/>
                  </a:lnTo>
                  <a:lnTo>
                    <a:pt x="463257" y="45262"/>
                  </a:lnTo>
                  <a:lnTo>
                    <a:pt x="458800" y="49606"/>
                  </a:lnTo>
                  <a:lnTo>
                    <a:pt x="452970" y="53263"/>
                  </a:lnTo>
                  <a:lnTo>
                    <a:pt x="440283" y="53263"/>
                  </a:lnTo>
                  <a:lnTo>
                    <a:pt x="436054" y="49606"/>
                  </a:lnTo>
                  <a:lnTo>
                    <a:pt x="436054" y="34518"/>
                  </a:lnTo>
                  <a:lnTo>
                    <a:pt x="440855" y="30518"/>
                  </a:lnTo>
                  <a:lnTo>
                    <a:pt x="456628" y="30518"/>
                  </a:lnTo>
                  <a:lnTo>
                    <a:pt x="458571" y="30632"/>
                  </a:lnTo>
                  <a:lnTo>
                    <a:pt x="463257" y="31318"/>
                  </a:lnTo>
                  <a:lnTo>
                    <a:pt x="463257" y="24460"/>
                  </a:lnTo>
                  <a:lnTo>
                    <a:pt x="459143" y="23888"/>
                  </a:lnTo>
                  <a:lnTo>
                    <a:pt x="456171" y="23774"/>
                  </a:lnTo>
                  <a:lnTo>
                    <a:pt x="453771" y="23774"/>
                  </a:lnTo>
                  <a:lnTo>
                    <a:pt x="441540" y="25082"/>
                  </a:lnTo>
                  <a:lnTo>
                    <a:pt x="433031" y="28879"/>
                  </a:lnTo>
                  <a:lnTo>
                    <a:pt x="428066" y="35013"/>
                  </a:lnTo>
                  <a:lnTo>
                    <a:pt x="426453" y="43319"/>
                  </a:lnTo>
                  <a:lnTo>
                    <a:pt x="426453" y="54978"/>
                  </a:lnTo>
                  <a:lnTo>
                    <a:pt x="433882" y="61036"/>
                  </a:lnTo>
                  <a:lnTo>
                    <a:pt x="451599" y="61036"/>
                  </a:lnTo>
                  <a:lnTo>
                    <a:pt x="458343" y="57721"/>
                  </a:lnTo>
                  <a:lnTo>
                    <a:pt x="462508" y="53263"/>
                  </a:lnTo>
                  <a:lnTo>
                    <a:pt x="463372" y="52349"/>
                  </a:lnTo>
                  <a:lnTo>
                    <a:pt x="463600" y="56807"/>
                  </a:lnTo>
                  <a:lnTo>
                    <a:pt x="464172" y="58635"/>
                  </a:lnTo>
                  <a:lnTo>
                    <a:pt x="464743" y="59664"/>
                  </a:lnTo>
                  <a:lnTo>
                    <a:pt x="474002" y="59664"/>
                  </a:lnTo>
                  <a:close/>
                </a:path>
                <a:path w="622934" h="83820">
                  <a:moveTo>
                    <a:pt x="558355" y="59664"/>
                  </a:moveTo>
                  <a:lnTo>
                    <a:pt x="552983" y="1371"/>
                  </a:lnTo>
                  <a:lnTo>
                    <a:pt x="541553" y="1371"/>
                  </a:lnTo>
                  <a:lnTo>
                    <a:pt x="524522" y="45034"/>
                  </a:lnTo>
                  <a:lnTo>
                    <a:pt x="523265" y="49720"/>
                  </a:lnTo>
                  <a:lnTo>
                    <a:pt x="523036" y="49720"/>
                  </a:lnTo>
                  <a:lnTo>
                    <a:pt x="521893" y="45034"/>
                  </a:lnTo>
                  <a:lnTo>
                    <a:pt x="505206" y="1371"/>
                  </a:lnTo>
                  <a:lnTo>
                    <a:pt x="493661" y="1371"/>
                  </a:lnTo>
                  <a:lnTo>
                    <a:pt x="487946" y="59664"/>
                  </a:lnTo>
                  <a:lnTo>
                    <a:pt x="496862" y="59664"/>
                  </a:lnTo>
                  <a:lnTo>
                    <a:pt x="499948" y="22402"/>
                  </a:lnTo>
                  <a:lnTo>
                    <a:pt x="500291" y="15430"/>
                  </a:lnTo>
                  <a:lnTo>
                    <a:pt x="500291" y="11772"/>
                  </a:lnTo>
                  <a:lnTo>
                    <a:pt x="500519" y="11772"/>
                  </a:lnTo>
                  <a:lnTo>
                    <a:pt x="501091" y="15316"/>
                  </a:lnTo>
                  <a:lnTo>
                    <a:pt x="518807" y="59664"/>
                  </a:lnTo>
                  <a:lnTo>
                    <a:pt x="527037" y="59664"/>
                  </a:lnTo>
                  <a:lnTo>
                    <a:pt x="542582" y="21031"/>
                  </a:lnTo>
                  <a:lnTo>
                    <a:pt x="544982" y="14401"/>
                  </a:lnTo>
                  <a:lnTo>
                    <a:pt x="545439" y="11772"/>
                  </a:lnTo>
                  <a:lnTo>
                    <a:pt x="545668" y="11772"/>
                  </a:lnTo>
                  <a:lnTo>
                    <a:pt x="545668" y="15430"/>
                  </a:lnTo>
                  <a:lnTo>
                    <a:pt x="546354" y="26289"/>
                  </a:lnTo>
                  <a:lnTo>
                    <a:pt x="549097" y="59664"/>
                  </a:lnTo>
                  <a:lnTo>
                    <a:pt x="558355" y="59664"/>
                  </a:lnTo>
                  <a:close/>
                </a:path>
                <a:path w="622934" h="83820">
                  <a:moveTo>
                    <a:pt x="622592" y="1371"/>
                  </a:moveTo>
                  <a:lnTo>
                    <a:pt x="613905" y="1371"/>
                  </a:lnTo>
                  <a:lnTo>
                    <a:pt x="583272" y="44805"/>
                  </a:lnTo>
                  <a:lnTo>
                    <a:pt x="583272" y="1371"/>
                  </a:lnTo>
                  <a:lnTo>
                    <a:pt x="574128" y="1371"/>
                  </a:lnTo>
                  <a:lnTo>
                    <a:pt x="574128" y="59664"/>
                  </a:lnTo>
                  <a:lnTo>
                    <a:pt x="582815" y="59664"/>
                  </a:lnTo>
                  <a:lnTo>
                    <a:pt x="613448" y="16230"/>
                  </a:lnTo>
                  <a:lnTo>
                    <a:pt x="613448" y="59664"/>
                  </a:lnTo>
                  <a:lnTo>
                    <a:pt x="622592" y="59664"/>
                  </a:lnTo>
                  <a:lnTo>
                    <a:pt x="622592" y="13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5872337" y="493259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708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6038316" y="4899457"/>
            <a:ext cx="3411220" cy="259715"/>
            <a:chOff x="6038316" y="4899457"/>
            <a:chExt cx="3411220" cy="259715"/>
          </a:xfrm>
        </p:grpSpPr>
        <p:sp>
          <p:nvSpPr>
            <p:cNvPr id="57" name="object 57"/>
            <p:cNvSpPr/>
            <p:nvPr/>
          </p:nvSpPr>
          <p:spPr>
            <a:xfrm>
              <a:off x="6040831" y="507449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10" h="61595">
                  <a:moveTo>
                    <a:pt x="43434" y="55664"/>
                  </a:moveTo>
                  <a:lnTo>
                    <a:pt x="40919" y="48120"/>
                  </a:lnTo>
                  <a:lnTo>
                    <a:pt x="36918" y="51206"/>
                  </a:lnTo>
                  <a:lnTo>
                    <a:pt x="32575" y="53035"/>
                  </a:lnTo>
                  <a:lnTo>
                    <a:pt x="27317" y="53035"/>
                  </a:lnTo>
                  <a:lnTo>
                    <a:pt x="20281" y="51689"/>
                  </a:lnTo>
                  <a:lnTo>
                    <a:pt x="14757" y="47574"/>
                  </a:lnTo>
                  <a:lnTo>
                    <a:pt x="11125" y="40589"/>
                  </a:lnTo>
                  <a:lnTo>
                    <a:pt x="9829" y="30632"/>
                  </a:lnTo>
                  <a:lnTo>
                    <a:pt x="11137" y="20599"/>
                  </a:lnTo>
                  <a:lnTo>
                    <a:pt x="14770" y="13589"/>
                  </a:lnTo>
                  <a:lnTo>
                    <a:pt x="20243" y="9461"/>
                  </a:lnTo>
                  <a:lnTo>
                    <a:pt x="27089" y="8115"/>
                  </a:lnTo>
                  <a:lnTo>
                    <a:pt x="32118" y="8115"/>
                  </a:lnTo>
                  <a:lnTo>
                    <a:pt x="36118" y="9944"/>
                  </a:lnTo>
                  <a:lnTo>
                    <a:pt x="40690" y="13258"/>
                  </a:lnTo>
                  <a:lnTo>
                    <a:pt x="43205" y="5029"/>
                  </a:lnTo>
                  <a:lnTo>
                    <a:pt x="38976" y="1943"/>
                  </a:lnTo>
                  <a:lnTo>
                    <a:pt x="33947" y="0"/>
                  </a:lnTo>
                  <a:lnTo>
                    <a:pt x="27203" y="0"/>
                  </a:lnTo>
                  <a:lnTo>
                    <a:pt x="16294" y="1981"/>
                  </a:lnTo>
                  <a:lnTo>
                    <a:pt x="7683" y="7886"/>
                  </a:lnTo>
                  <a:lnTo>
                    <a:pt x="2032" y="17653"/>
                  </a:lnTo>
                  <a:lnTo>
                    <a:pt x="0" y="31203"/>
                  </a:lnTo>
                  <a:lnTo>
                    <a:pt x="1943" y="44348"/>
                  </a:lnTo>
                  <a:lnTo>
                    <a:pt x="7366" y="53657"/>
                  </a:lnTo>
                  <a:lnTo>
                    <a:pt x="15621" y="59207"/>
                  </a:lnTo>
                  <a:lnTo>
                    <a:pt x="26060" y="61036"/>
                  </a:lnTo>
                  <a:lnTo>
                    <a:pt x="33032" y="61036"/>
                  </a:lnTo>
                  <a:lnTo>
                    <a:pt x="38976" y="58978"/>
                  </a:lnTo>
                  <a:lnTo>
                    <a:pt x="43434" y="55664"/>
                  </a:lnTo>
                  <a:close/>
                </a:path>
                <a:path w="105410" h="61595">
                  <a:moveTo>
                    <a:pt x="105156" y="1371"/>
                  </a:moveTo>
                  <a:lnTo>
                    <a:pt x="96469" y="1371"/>
                  </a:lnTo>
                  <a:lnTo>
                    <a:pt x="65836" y="44805"/>
                  </a:lnTo>
                  <a:lnTo>
                    <a:pt x="65836" y="1371"/>
                  </a:lnTo>
                  <a:lnTo>
                    <a:pt x="56692" y="1371"/>
                  </a:lnTo>
                  <a:lnTo>
                    <a:pt x="56692" y="59664"/>
                  </a:lnTo>
                  <a:lnTo>
                    <a:pt x="65379" y="59664"/>
                  </a:lnTo>
                  <a:lnTo>
                    <a:pt x="96012" y="16230"/>
                  </a:lnTo>
                  <a:lnTo>
                    <a:pt x="96012" y="59664"/>
                  </a:lnTo>
                  <a:lnTo>
                    <a:pt x="105156" y="59664"/>
                  </a:lnTo>
                  <a:lnTo>
                    <a:pt x="105156" y="13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38316" y="4899457"/>
              <a:ext cx="3205806" cy="25938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157531" y="5074495"/>
              <a:ext cx="3118485" cy="84455"/>
            </a:xfrm>
            <a:custGeom>
              <a:avLst/>
              <a:gdLst/>
              <a:ahLst/>
              <a:cxnLst/>
              <a:rect l="l" t="t" r="r" b="b"/>
              <a:pathLst>
                <a:path w="3118484" h="84454">
                  <a:moveTo>
                    <a:pt x="50406" y="1371"/>
                  </a:moveTo>
                  <a:lnTo>
                    <a:pt x="0" y="1371"/>
                  </a:lnTo>
                  <a:lnTo>
                    <a:pt x="0" y="9372"/>
                  </a:lnTo>
                  <a:lnTo>
                    <a:pt x="20345" y="9372"/>
                  </a:lnTo>
                  <a:lnTo>
                    <a:pt x="20345" y="59664"/>
                  </a:lnTo>
                  <a:lnTo>
                    <a:pt x="30060" y="59664"/>
                  </a:lnTo>
                  <a:lnTo>
                    <a:pt x="30060" y="9372"/>
                  </a:lnTo>
                  <a:lnTo>
                    <a:pt x="50406" y="9372"/>
                  </a:lnTo>
                  <a:lnTo>
                    <a:pt x="50406" y="1371"/>
                  </a:lnTo>
                  <a:close/>
                </a:path>
                <a:path w="3118484" h="84454">
                  <a:moveTo>
                    <a:pt x="109385" y="1371"/>
                  </a:moveTo>
                  <a:lnTo>
                    <a:pt x="99555" y="1371"/>
                  </a:lnTo>
                  <a:lnTo>
                    <a:pt x="82867" y="49949"/>
                  </a:lnTo>
                  <a:lnTo>
                    <a:pt x="66636" y="1371"/>
                  </a:lnTo>
                  <a:lnTo>
                    <a:pt x="56464" y="1371"/>
                  </a:lnTo>
                  <a:lnTo>
                    <a:pt x="76352" y="58293"/>
                  </a:lnTo>
                  <a:lnTo>
                    <a:pt x="79438" y="58293"/>
                  </a:lnTo>
                  <a:lnTo>
                    <a:pt x="73952" y="73609"/>
                  </a:lnTo>
                  <a:lnTo>
                    <a:pt x="69837" y="76123"/>
                  </a:lnTo>
                  <a:lnTo>
                    <a:pt x="61379" y="76123"/>
                  </a:lnTo>
                  <a:lnTo>
                    <a:pt x="58293" y="75438"/>
                  </a:lnTo>
                  <a:lnTo>
                    <a:pt x="58293" y="83896"/>
                  </a:lnTo>
                  <a:lnTo>
                    <a:pt x="59778" y="84239"/>
                  </a:lnTo>
                  <a:lnTo>
                    <a:pt x="64008" y="84353"/>
                  </a:lnTo>
                  <a:lnTo>
                    <a:pt x="71551" y="83350"/>
                  </a:lnTo>
                  <a:lnTo>
                    <a:pt x="77812" y="79514"/>
                  </a:lnTo>
                  <a:lnTo>
                    <a:pt x="83426" y="71577"/>
                  </a:lnTo>
                  <a:lnTo>
                    <a:pt x="89039" y="58293"/>
                  </a:lnTo>
                  <a:lnTo>
                    <a:pt x="109385" y="1371"/>
                  </a:lnTo>
                  <a:close/>
                </a:path>
                <a:path w="3118484" h="84454">
                  <a:moveTo>
                    <a:pt x="163449" y="59664"/>
                  </a:moveTo>
                  <a:lnTo>
                    <a:pt x="162877" y="58178"/>
                  </a:lnTo>
                  <a:lnTo>
                    <a:pt x="162306" y="55321"/>
                  </a:lnTo>
                  <a:lnTo>
                    <a:pt x="162306" y="52349"/>
                  </a:lnTo>
                  <a:lnTo>
                    <a:pt x="162306" y="30518"/>
                  </a:lnTo>
                  <a:lnTo>
                    <a:pt x="162306" y="24460"/>
                  </a:lnTo>
                  <a:lnTo>
                    <a:pt x="162306" y="19659"/>
                  </a:lnTo>
                  <a:lnTo>
                    <a:pt x="160947" y="10464"/>
                  </a:lnTo>
                  <a:lnTo>
                    <a:pt x="159448" y="8115"/>
                  </a:lnTo>
                  <a:lnTo>
                    <a:pt x="157060" y="4381"/>
                  </a:lnTo>
                  <a:lnTo>
                    <a:pt x="150876" y="1028"/>
                  </a:lnTo>
                  <a:lnTo>
                    <a:pt x="142646" y="0"/>
                  </a:lnTo>
                  <a:lnTo>
                    <a:pt x="133502" y="0"/>
                  </a:lnTo>
                  <a:lnTo>
                    <a:pt x="125501" y="2857"/>
                  </a:lnTo>
                  <a:lnTo>
                    <a:pt x="119214" y="6286"/>
                  </a:lnTo>
                  <a:lnTo>
                    <a:pt x="121729" y="14058"/>
                  </a:lnTo>
                  <a:lnTo>
                    <a:pt x="127901" y="10515"/>
                  </a:lnTo>
                  <a:lnTo>
                    <a:pt x="134073" y="8115"/>
                  </a:lnTo>
                  <a:lnTo>
                    <a:pt x="148704" y="8115"/>
                  </a:lnTo>
                  <a:lnTo>
                    <a:pt x="152704" y="11430"/>
                  </a:lnTo>
                  <a:lnTo>
                    <a:pt x="152704" y="24460"/>
                  </a:lnTo>
                  <a:lnTo>
                    <a:pt x="152704" y="31318"/>
                  </a:lnTo>
                  <a:lnTo>
                    <a:pt x="152704" y="45262"/>
                  </a:lnTo>
                  <a:lnTo>
                    <a:pt x="148247" y="49606"/>
                  </a:lnTo>
                  <a:lnTo>
                    <a:pt x="142417" y="53263"/>
                  </a:lnTo>
                  <a:lnTo>
                    <a:pt x="129730" y="53263"/>
                  </a:lnTo>
                  <a:lnTo>
                    <a:pt x="125501" y="49606"/>
                  </a:lnTo>
                  <a:lnTo>
                    <a:pt x="125501" y="34518"/>
                  </a:lnTo>
                  <a:lnTo>
                    <a:pt x="130302" y="30518"/>
                  </a:lnTo>
                  <a:lnTo>
                    <a:pt x="146075" y="30518"/>
                  </a:lnTo>
                  <a:lnTo>
                    <a:pt x="148018" y="30632"/>
                  </a:lnTo>
                  <a:lnTo>
                    <a:pt x="152704" y="31318"/>
                  </a:lnTo>
                  <a:lnTo>
                    <a:pt x="152704" y="24460"/>
                  </a:lnTo>
                  <a:lnTo>
                    <a:pt x="148590" y="23888"/>
                  </a:lnTo>
                  <a:lnTo>
                    <a:pt x="145618" y="23774"/>
                  </a:lnTo>
                  <a:lnTo>
                    <a:pt x="143217" y="23774"/>
                  </a:lnTo>
                  <a:lnTo>
                    <a:pt x="130987" y="25082"/>
                  </a:lnTo>
                  <a:lnTo>
                    <a:pt x="122478" y="28879"/>
                  </a:lnTo>
                  <a:lnTo>
                    <a:pt x="117513" y="35013"/>
                  </a:lnTo>
                  <a:lnTo>
                    <a:pt x="115900" y="43319"/>
                  </a:lnTo>
                  <a:lnTo>
                    <a:pt x="115900" y="54978"/>
                  </a:lnTo>
                  <a:lnTo>
                    <a:pt x="123329" y="61036"/>
                  </a:lnTo>
                  <a:lnTo>
                    <a:pt x="141046" y="61036"/>
                  </a:lnTo>
                  <a:lnTo>
                    <a:pt x="147789" y="57721"/>
                  </a:lnTo>
                  <a:lnTo>
                    <a:pt x="151955" y="53263"/>
                  </a:lnTo>
                  <a:lnTo>
                    <a:pt x="152819" y="52349"/>
                  </a:lnTo>
                  <a:lnTo>
                    <a:pt x="153047" y="56807"/>
                  </a:lnTo>
                  <a:lnTo>
                    <a:pt x="153619" y="58635"/>
                  </a:lnTo>
                  <a:lnTo>
                    <a:pt x="154190" y="59664"/>
                  </a:lnTo>
                  <a:lnTo>
                    <a:pt x="163449" y="59664"/>
                  </a:lnTo>
                  <a:close/>
                </a:path>
                <a:path w="3118484" h="84454">
                  <a:moveTo>
                    <a:pt x="232257" y="52349"/>
                  </a:moveTo>
                  <a:lnTo>
                    <a:pt x="226085" y="52349"/>
                  </a:lnTo>
                  <a:lnTo>
                    <a:pt x="226085" y="1371"/>
                  </a:lnTo>
                  <a:lnTo>
                    <a:pt x="216255" y="1371"/>
                  </a:lnTo>
                  <a:lnTo>
                    <a:pt x="216255" y="51892"/>
                  </a:lnTo>
                  <a:lnTo>
                    <a:pt x="188823" y="51892"/>
                  </a:lnTo>
                  <a:lnTo>
                    <a:pt x="188823" y="1371"/>
                  </a:lnTo>
                  <a:lnTo>
                    <a:pt x="178993" y="1371"/>
                  </a:lnTo>
                  <a:lnTo>
                    <a:pt x="178993" y="59664"/>
                  </a:lnTo>
                  <a:lnTo>
                    <a:pt x="222885" y="59664"/>
                  </a:lnTo>
                  <a:lnTo>
                    <a:pt x="222885" y="74523"/>
                  </a:lnTo>
                  <a:lnTo>
                    <a:pt x="232257" y="74523"/>
                  </a:lnTo>
                  <a:lnTo>
                    <a:pt x="232257" y="52349"/>
                  </a:lnTo>
                  <a:close/>
                </a:path>
                <a:path w="3118484" h="84454">
                  <a:moveTo>
                    <a:pt x="294779" y="1371"/>
                  </a:moveTo>
                  <a:lnTo>
                    <a:pt x="286092" y="1371"/>
                  </a:lnTo>
                  <a:lnTo>
                    <a:pt x="255460" y="44805"/>
                  </a:lnTo>
                  <a:lnTo>
                    <a:pt x="255460" y="1371"/>
                  </a:lnTo>
                  <a:lnTo>
                    <a:pt x="246316" y="1371"/>
                  </a:lnTo>
                  <a:lnTo>
                    <a:pt x="246316" y="59664"/>
                  </a:lnTo>
                  <a:lnTo>
                    <a:pt x="255003" y="59664"/>
                  </a:lnTo>
                  <a:lnTo>
                    <a:pt x="285635" y="16230"/>
                  </a:lnTo>
                  <a:lnTo>
                    <a:pt x="285635" y="59664"/>
                  </a:lnTo>
                  <a:lnTo>
                    <a:pt x="294779" y="59664"/>
                  </a:lnTo>
                  <a:lnTo>
                    <a:pt x="294779" y="1371"/>
                  </a:lnTo>
                  <a:close/>
                </a:path>
                <a:path w="3118484" h="84454">
                  <a:moveTo>
                    <a:pt x="384162" y="30289"/>
                  </a:moveTo>
                  <a:lnTo>
                    <a:pt x="382257" y="16776"/>
                  </a:lnTo>
                  <a:lnTo>
                    <a:pt x="377405" y="7886"/>
                  </a:lnTo>
                  <a:lnTo>
                    <a:pt x="377101" y="7340"/>
                  </a:lnTo>
                  <a:lnTo>
                    <a:pt x="374332" y="5334"/>
                  </a:lnTo>
                  <a:lnTo>
                    <a:pt x="374332" y="30632"/>
                  </a:lnTo>
                  <a:lnTo>
                    <a:pt x="373227" y="40932"/>
                  </a:lnTo>
                  <a:lnTo>
                    <a:pt x="370192" y="48006"/>
                  </a:lnTo>
                  <a:lnTo>
                    <a:pt x="365645" y="52070"/>
                  </a:lnTo>
                  <a:lnTo>
                    <a:pt x="360045" y="53378"/>
                  </a:lnTo>
                  <a:lnTo>
                    <a:pt x="354431" y="52070"/>
                  </a:lnTo>
                  <a:lnTo>
                    <a:pt x="349897" y="48006"/>
                  </a:lnTo>
                  <a:lnTo>
                    <a:pt x="346862" y="40932"/>
                  </a:lnTo>
                  <a:lnTo>
                    <a:pt x="345998" y="32918"/>
                  </a:lnTo>
                  <a:lnTo>
                    <a:pt x="345757" y="30632"/>
                  </a:lnTo>
                  <a:lnTo>
                    <a:pt x="346354" y="25031"/>
                  </a:lnTo>
                  <a:lnTo>
                    <a:pt x="346862" y="20332"/>
                  </a:lnTo>
                  <a:lnTo>
                    <a:pt x="349897" y="13258"/>
                  </a:lnTo>
                  <a:lnTo>
                    <a:pt x="354431" y="9194"/>
                  </a:lnTo>
                  <a:lnTo>
                    <a:pt x="360045" y="7886"/>
                  </a:lnTo>
                  <a:lnTo>
                    <a:pt x="365645" y="9194"/>
                  </a:lnTo>
                  <a:lnTo>
                    <a:pt x="370192" y="13258"/>
                  </a:lnTo>
                  <a:lnTo>
                    <a:pt x="373227" y="20332"/>
                  </a:lnTo>
                  <a:lnTo>
                    <a:pt x="374332" y="30632"/>
                  </a:lnTo>
                  <a:lnTo>
                    <a:pt x="374332" y="5334"/>
                  </a:lnTo>
                  <a:lnTo>
                    <a:pt x="369506" y="1803"/>
                  </a:lnTo>
                  <a:lnTo>
                    <a:pt x="360273" y="0"/>
                  </a:lnTo>
                  <a:lnTo>
                    <a:pt x="351713" y="1511"/>
                  </a:lnTo>
                  <a:lnTo>
                    <a:pt x="344462" y="6134"/>
                  </a:lnTo>
                  <a:lnTo>
                    <a:pt x="339102" y="13931"/>
                  </a:lnTo>
                  <a:lnTo>
                    <a:pt x="336270" y="25031"/>
                  </a:lnTo>
                  <a:lnTo>
                    <a:pt x="322097" y="25031"/>
                  </a:lnTo>
                  <a:lnTo>
                    <a:pt x="322097" y="1371"/>
                  </a:lnTo>
                  <a:lnTo>
                    <a:pt x="312267" y="1371"/>
                  </a:lnTo>
                  <a:lnTo>
                    <a:pt x="312267" y="59664"/>
                  </a:lnTo>
                  <a:lnTo>
                    <a:pt x="322097" y="59664"/>
                  </a:lnTo>
                  <a:lnTo>
                    <a:pt x="322097" y="32918"/>
                  </a:lnTo>
                  <a:lnTo>
                    <a:pt x="335927" y="32918"/>
                  </a:lnTo>
                  <a:lnTo>
                    <a:pt x="338175" y="45466"/>
                  </a:lnTo>
                  <a:lnTo>
                    <a:pt x="343408" y="54216"/>
                  </a:lnTo>
                  <a:lnTo>
                    <a:pt x="350875" y="59359"/>
                  </a:lnTo>
                  <a:lnTo>
                    <a:pt x="359816" y="61036"/>
                  </a:lnTo>
                  <a:lnTo>
                    <a:pt x="369214" y="59194"/>
                  </a:lnTo>
                  <a:lnTo>
                    <a:pt x="376961" y="53543"/>
                  </a:lnTo>
                  <a:lnTo>
                    <a:pt x="377050" y="53378"/>
                  </a:lnTo>
                  <a:lnTo>
                    <a:pt x="382219" y="43967"/>
                  </a:lnTo>
                  <a:lnTo>
                    <a:pt x="384162" y="30289"/>
                  </a:lnTo>
                  <a:close/>
                </a:path>
                <a:path w="3118484" h="84454">
                  <a:moveTo>
                    <a:pt x="3118129" y="50634"/>
                  </a:moveTo>
                  <a:lnTo>
                    <a:pt x="3115500" y="47777"/>
                  </a:lnTo>
                  <a:lnTo>
                    <a:pt x="3107613" y="47777"/>
                  </a:lnTo>
                  <a:lnTo>
                    <a:pt x="3104870" y="50634"/>
                  </a:lnTo>
                  <a:lnTo>
                    <a:pt x="3104870" y="58178"/>
                  </a:lnTo>
                  <a:lnTo>
                    <a:pt x="3107613" y="61036"/>
                  </a:lnTo>
                  <a:lnTo>
                    <a:pt x="3115500" y="61036"/>
                  </a:lnTo>
                  <a:lnTo>
                    <a:pt x="3118129" y="58178"/>
                  </a:lnTo>
                  <a:lnTo>
                    <a:pt x="3118129" y="54406"/>
                  </a:lnTo>
                  <a:lnTo>
                    <a:pt x="3118129" y="50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316704" y="5050485"/>
              <a:ext cx="132587" cy="85039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040831" y="5226886"/>
            <a:ext cx="3262952" cy="535838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3042540" y="233149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14459" y="2320995"/>
            <a:ext cx="548640" cy="83820"/>
          </a:xfrm>
          <a:custGeom>
            <a:avLst/>
            <a:gdLst/>
            <a:ahLst/>
            <a:cxnLst/>
            <a:rect l="l" t="t" r="r" b="b"/>
            <a:pathLst>
              <a:path w="548639" h="83819">
                <a:moveTo>
                  <a:pt x="48920" y="59664"/>
                </a:moveTo>
                <a:lnTo>
                  <a:pt x="34061" y="34518"/>
                </a:lnTo>
                <a:lnTo>
                  <a:pt x="30975" y="30975"/>
                </a:lnTo>
                <a:lnTo>
                  <a:pt x="24917" y="29146"/>
                </a:lnTo>
                <a:lnTo>
                  <a:pt x="28117" y="27660"/>
                </a:lnTo>
                <a:lnTo>
                  <a:pt x="29832" y="25488"/>
                </a:lnTo>
                <a:lnTo>
                  <a:pt x="38290" y="10172"/>
                </a:lnTo>
                <a:lnTo>
                  <a:pt x="39776" y="8572"/>
                </a:lnTo>
                <a:lnTo>
                  <a:pt x="45491" y="8572"/>
                </a:lnTo>
                <a:lnTo>
                  <a:pt x="45491" y="685"/>
                </a:lnTo>
                <a:lnTo>
                  <a:pt x="34861" y="685"/>
                </a:lnTo>
                <a:lnTo>
                  <a:pt x="31775" y="4229"/>
                </a:lnTo>
                <a:lnTo>
                  <a:pt x="20688" y="24345"/>
                </a:lnTo>
                <a:lnTo>
                  <a:pt x="19088" y="25831"/>
                </a:lnTo>
                <a:lnTo>
                  <a:pt x="9829" y="25831"/>
                </a:lnTo>
                <a:lnTo>
                  <a:pt x="9829" y="1371"/>
                </a:lnTo>
                <a:lnTo>
                  <a:pt x="0" y="1371"/>
                </a:lnTo>
                <a:lnTo>
                  <a:pt x="0" y="59664"/>
                </a:lnTo>
                <a:lnTo>
                  <a:pt x="9829" y="59664"/>
                </a:lnTo>
                <a:lnTo>
                  <a:pt x="9829" y="33147"/>
                </a:lnTo>
                <a:lnTo>
                  <a:pt x="21602" y="33147"/>
                </a:lnTo>
                <a:lnTo>
                  <a:pt x="24345" y="36004"/>
                </a:lnTo>
                <a:lnTo>
                  <a:pt x="38290" y="59664"/>
                </a:lnTo>
                <a:lnTo>
                  <a:pt x="48920" y="59664"/>
                </a:lnTo>
                <a:close/>
              </a:path>
              <a:path w="548639" h="83819">
                <a:moveTo>
                  <a:pt x="108699" y="30289"/>
                </a:moveTo>
                <a:lnTo>
                  <a:pt x="106616" y="16776"/>
                </a:lnTo>
                <a:lnTo>
                  <a:pt x="101295" y="7886"/>
                </a:lnTo>
                <a:lnTo>
                  <a:pt x="100965" y="7340"/>
                </a:lnTo>
                <a:lnTo>
                  <a:pt x="98844" y="5943"/>
                </a:lnTo>
                <a:lnTo>
                  <a:pt x="98844" y="30746"/>
                </a:lnTo>
                <a:lnTo>
                  <a:pt x="97561" y="41033"/>
                </a:lnTo>
                <a:lnTo>
                  <a:pt x="94005" y="48094"/>
                </a:lnTo>
                <a:lnTo>
                  <a:pt x="88734" y="52108"/>
                </a:lnTo>
                <a:lnTo>
                  <a:pt x="82296" y="53378"/>
                </a:lnTo>
                <a:lnTo>
                  <a:pt x="75844" y="52108"/>
                </a:lnTo>
                <a:lnTo>
                  <a:pt x="70573" y="48094"/>
                </a:lnTo>
                <a:lnTo>
                  <a:pt x="67017" y="41033"/>
                </a:lnTo>
                <a:lnTo>
                  <a:pt x="65735" y="30746"/>
                </a:lnTo>
                <a:lnTo>
                  <a:pt x="65760" y="30289"/>
                </a:lnTo>
                <a:lnTo>
                  <a:pt x="67017" y="20231"/>
                </a:lnTo>
                <a:lnTo>
                  <a:pt x="70573" y="13169"/>
                </a:lnTo>
                <a:lnTo>
                  <a:pt x="75844" y="9156"/>
                </a:lnTo>
                <a:lnTo>
                  <a:pt x="82296" y="7886"/>
                </a:lnTo>
                <a:lnTo>
                  <a:pt x="88734" y="9156"/>
                </a:lnTo>
                <a:lnTo>
                  <a:pt x="94005" y="13169"/>
                </a:lnTo>
                <a:lnTo>
                  <a:pt x="97561" y="20231"/>
                </a:lnTo>
                <a:lnTo>
                  <a:pt x="98818" y="30289"/>
                </a:lnTo>
                <a:lnTo>
                  <a:pt x="98844" y="30746"/>
                </a:lnTo>
                <a:lnTo>
                  <a:pt x="98844" y="5943"/>
                </a:lnTo>
                <a:lnTo>
                  <a:pt x="92633" y="1803"/>
                </a:lnTo>
                <a:lnTo>
                  <a:pt x="82524" y="0"/>
                </a:lnTo>
                <a:lnTo>
                  <a:pt x="72237" y="1841"/>
                </a:lnTo>
                <a:lnTo>
                  <a:pt x="63754" y="7480"/>
                </a:lnTo>
                <a:lnTo>
                  <a:pt x="58013" y="17068"/>
                </a:lnTo>
                <a:lnTo>
                  <a:pt x="55892" y="30746"/>
                </a:lnTo>
                <a:lnTo>
                  <a:pt x="57962" y="44259"/>
                </a:lnTo>
                <a:lnTo>
                  <a:pt x="63614" y="53695"/>
                </a:lnTo>
                <a:lnTo>
                  <a:pt x="71945" y="59232"/>
                </a:lnTo>
                <a:lnTo>
                  <a:pt x="82067" y="61036"/>
                </a:lnTo>
                <a:lnTo>
                  <a:pt x="92341" y="59194"/>
                </a:lnTo>
                <a:lnTo>
                  <a:pt x="100825" y="53543"/>
                </a:lnTo>
                <a:lnTo>
                  <a:pt x="100926" y="53378"/>
                </a:lnTo>
                <a:lnTo>
                  <a:pt x="106578" y="43967"/>
                </a:lnTo>
                <a:lnTo>
                  <a:pt x="108699" y="30289"/>
                </a:lnTo>
                <a:close/>
              </a:path>
              <a:path w="548639" h="83819">
                <a:moveTo>
                  <a:pt x="174193" y="29946"/>
                </a:moveTo>
                <a:lnTo>
                  <a:pt x="172504" y="17018"/>
                </a:lnTo>
                <a:lnTo>
                  <a:pt x="168275" y="8572"/>
                </a:lnTo>
                <a:lnTo>
                  <a:pt x="167817" y="7645"/>
                </a:lnTo>
                <a:lnTo>
                  <a:pt x="164363" y="4889"/>
                </a:lnTo>
                <a:lnTo>
                  <a:pt x="164363" y="30632"/>
                </a:lnTo>
                <a:lnTo>
                  <a:pt x="163233" y="40525"/>
                </a:lnTo>
                <a:lnTo>
                  <a:pt x="160045" y="47472"/>
                </a:lnTo>
                <a:lnTo>
                  <a:pt x="155105" y="51574"/>
                </a:lnTo>
                <a:lnTo>
                  <a:pt x="148704" y="52920"/>
                </a:lnTo>
                <a:lnTo>
                  <a:pt x="142760" y="52920"/>
                </a:lnTo>
                <a:lnTo>
                  <a:pt x="141655" y="52349"/>
                </a:lnTo>
                <a:lnTo>
                  <a:pt x="137274" y="50063"/>
                </a:lnTo>
                <a:lnTo>
                  <a:pt x="132588" y="44691"/>
                </a:lnTo>
                <a:lnTo>
                  <a:pt x="132588" y="17373"/>
                </a:lnTo>
                <a:lnTo>
                  <a:pt x="137502" y="11887"/>
                </a:lnTo>
                <a:lnTo>
                  <a:pt x="141287" y="9601"/>
                </a:lnTo>
                <a:lnTo>
                  <a:pt x="142989" y="8572"/>
                </a:lnTo>
                <a:lnTo>
                  <a:pt x="149161" y="8572"/>
                </a:lnTo>
                <a:lnTo>
                  <a:pt x="155384" y="9918"/>
                </a:lnTo>
                <a:lnTo>
                  <a:pt x="160185" y="13982"/>
                </a:lnTo>
                <a:lnTo>
                  <a:pt x="163271" y="20866"/>
                </a:lnTo>
                <a:lnTo>
                  <a:pt x="164363" y="30632"/>
                </a:lnTo>
                <a:lnTo>
                  <a:pt x="164363" y="4889"/>
                </a:lnTo>
                <a:lnTo>
                  <a:pt x="160680" y="1930"/>
                </a:lnTo>
                <a:lnTo>
                  <a:pt x="151676" y="0"/>
                </a:lnTo>
                <a:lnTo>
                  <a:pt x="144018" y="0"/>
                </a:lnTo>
                <a:lnTo>
                  <a:pt x="137617" y="3657"/>
                </a:lnTo>
                <a:lnTo>
                  <a:pt x="132588" y="9601"/>
                </a:lnTo>
                <a:lnTo>
                  <a:pt x="132588" y="1371"/>
                </a:lnTo>
                <a:lnTo>
                  <a:pt x="122758" y="1371"/>
                </a:lnTo>
                <a:lnTo>
                  <a:pt x="122758" y="83667"/>
                </a:lnTo>
                <a:lnTo>
                  <a:pt x="132588" y="83667"/>
                </a:lnTo>
                <a:lnTo>
                  <a:pt x="132588" y="52349"/>
                </a:lnTo>
                <a:lnTo>
                  <a:pt x="137617" y="58178"/>
                </a:lnTo>
                <a:lnTo>
                  <a:pt x="143332" y="61036"/>
                </a:lnTo>
                <a:lnTo>
                  <a:pt x="150304" y="61036"/>
                </a:lnTo>
                <a:lnTo>
                  <a:pt x="159727" y="59055"/>
                </a:lnTo>
                <a:lnTo>
                  <a:pt x="167297" y="53162"/>
                </a:lnTo>
                <a:lnTo>
                  <a:pt x="167424" y="52920"/>
                </a:lnTo>
                <a:lnTo>
                  <a:pt x="172351" y="43434"/>
                </a:lnTo>
                <a:lnTo>
                  <a:pt x="174193" y="29946"/>
                </a:lnTo>
                <a:close/>
              </a:path>
              <a:path w="548639" h="83819">
                <a:moveTo>
                  <a:pt x="257060" y="59664"/>
                </a:moveTo>
                <a:lnTo>
                  <a:pt x="251688" y="1371"/>
                </a:lnTo>
                <a:lnTo>
                  <a:pt x="240258" y="1371"/>
                </a:lnTo>
                <a:lnTo>
                  <a:pt x="223227" y="45034"/>
                </a:lnTo>
                <a:lnTo>
                  <a:pt x="221970" y="49720"/>
                </a:lnTo>
                <a:lnTo>
                  <a:pt x="221742" y="49720"/>
                </a:lnTo>
                <a:lnTo>
                  <a:pt x="220599" y="45034"/>
                </a:lnTo>
                <a:lnTo>
                  <a:pt x="203911" y="1371"/>
                </a:lnTo>
                <a:lnTo>
                  <a:pt x="192366" y="1371"/>
                </a:lnTo>
                <a:lnTo>
                  <a:pt x="186651" y="59664"/>
                </a:lnTo>
                <a:lnTo>
                  <a:pt x="195567" y="59664"/>
                </a:lnTo>
                <a:lnTo>
                  <a:pt x="198653" y="22402"/>
                </a:lnTo>
                <a:lnTo>
                  <a:pt x="198996" y="15430"/>
                </a:lnTo>
                <a:lnTo>
                  <a:pt x="198996" y="11772"/>
                </a:lnTo>
                <a:lnTo>
                  <a:pt x="199224" y="11772"/>
                </a:lnTo>
                <a:lnTo>
                  <a:pt x="199796" y="15316"/>
                </a:lnTo>
                <a:lnTo>
                  <a:pt x="217512" y="59664"/>
                </a:lnTo>
                <a:lnTo>
                  <a:pt x="225742" y="59664"/>
                </a:lnTo>
                <a:lnTo>
                  <a:pt x="241287" y="21031"/>
                </a:lnTo>
                <a:lnTo>
                  <a:pt x="243687" y="14401"/>
                </a:lnTo>
                <a:lnTo>
                  <a:pt x="244144" y="11772"/>
                </a:lnTo>
                <a:lnTo>
                  <a:pt x="244373" y="11772"/>
                </a:lnTo>
                <a:lnTo>
                  <a:pt x="244373" y="15430"/>
                </a:lnTo>
                <a:lnTo>
                  <a:pt x="245059" y="26289"/>
                </a:lnTo>
                <a:lnTo>
                  <a:pt x="247802" y="59664"/>
                </a:lnTo>
                <a:lnTo>
                  <a:pt x="257060" y="59664"/>
                </a:lnTo>
                <a:close/>
              </a:path>
              <a:path w="548639" h="83819">
                <a:moveTo>
                  <a:pt x="321297" y="1371"/>
                </a:moveTo>
                <a:lnTo>
                  <a:pt x="312610" y="1371"/>
                </a:lnTo>
                <a:lnTo>
                  <a:pt x="281978" y="44805"/>
                </a:lnTo>
                <a:lnTo>
                  <a:pt x="281978" y="1371"/>
                </a:lnTo>
                <a:lnTo>
                  <a:pt x="272834" y="1371"/>
                </a:lnTo>
                <a:lnTo>
                  <a:pt x="272834" y="59664"/>
                </a:lnTo>
                <a:lnTo>
                  <a:pt x="281520" y="59664"/>
                </a:lnTo>
                <a:lnTo>
                  <a:pt x="312153" y="16230"/>
                </a:lnTo>
                <a:lnTo>
                  <a:pt x="312153" y="59664"/>
                </a:lnTo>
                <a:lnTo>
                  <a:pt x="321297" y="59664"/>
                </a:lnTo>
                <a:lnTo>
                  <a:pt x="321297" y="1371"/>
                </a:lnTo>
                <a:close/>
              </a:path>
              <a:path w="548639" h="83819">
                <a:moveTo>
                  <a:pt x="387248" y="1371"/>
                </a:moveTo>
                <a:lnTo>
                  <a:pt x="347129" y="1371"/>
                </a:lnTo>
                <a:lnTo>
                  <a:pt x="346100" y="24942"/>
                </a:lnTo>
                <a:lnTo>
                  <a:pt x="344170" y="40817"/>
                </a:lnTo>
                <a:lnTo>
                  <a:pt x="340194" y="49771"/>
                </a:lnTo>
                <a:lnTo>
                  <a:pt x="333070" y="52578"/>
                </a:lnTo>
                <a:lnTo>
                  <a:pt x="331927" y="52578"/>
                </a:lnTo>
                <a:lnTo>
                  <a:pt x="330098" y="52349"/>
                </a:lnTo>
                <a:lnTo>
                  <a:pt x="330098" y="60121"/>
                </a:lnTo>
                <a:lnTo>
                  <a:pt x="332155" y="60350"/>
                </a:lnTo>
                <a:lnTo>
                  <a:pt x="333870" y="60350"/>
                </a:lnTo>
                <a:lnTo>
                  <a:pt x="344335" y="57988"/>
                </a:lnTo>
                <a:lnTo>
                  <a:pt x="350951" y="49822"/>
                </a:lnTo>
                <a:lnTo>
                  <a:pt x="354571" y="34163"/>
                </a:lnTo>
                <a:lnTo>
                  <a:pt x="356044" y="9372"/>
                </a:lnTo>
                <a:lnTo>
                  <a:pt x="377532" y="9372"/>
                </a:lnTo>
                <a:lnTo>
                  <a:pt x="377532" y="59664"/>
                </a:lnTo>
                <a:lnTo>
                  <a:pt x="387248" y="59664"/>
                </a:lnTo>
                <a:lnTo>
                  <a:pt x="387248" y="1371"/>
                </a:lnTo>
                <a:close/>
              </a:path>
              <a:path w="548639" h="83819">
                <a:moveTo>
                  <a:pt x="451713" y="27889"/>
                </a:moveTo>
                <a:lnTo>
                  <a:pt x="451408" y="25717"/>
                </a:lnTo>
                <a:lnTo>
                  <a:pt x="450024" y="15773"/>
                </a:lnTo>
                <a:lnTo>
                  <a:pt x="445541" y="7543"/>
                </a:lnTo>
                <a:lnTo>
                  <a:pt x="445262" y="7048"/>
                </a:lnTo>
                <a:lnTo>
                  <a:pt x="442341" y="4965"/>
                </a:lnTo>
                <a:lnTo>
                  <a:pt x="442341" y="25717"/>
                </a:lnTo>
                <a:lnTo>
                  <a:pt x="411251" y="25717"/>
                </a:lnTo>
                <a:lnTo>
                  <a:pt x="412508" y="14058"/>
                </a:lnTo>
                <a:lnTo>
                  <a:pt x="418795" y="7543"/>
                </a:lnTo>
                <a:lnTo>
                  <a:pt x="436168" y="7543"/>
                </a:lnTo>
                <a:lnTo>
                  <a:pt x="442226" y="12915"/>
                </a:lnTo>
                <a:lnTo>
                  <a:pt x="442341" y="25717"/>
                </a:lnTo>
                <a:lnTo>
                  <a:pt x="442341" y="4965"/>
                </a:lnTo>
                <a:lnTo>
                  <a:pt x="437870" y="1765"/>
                </a:lnTo>
                <a:lnTo>
                  <a:pt x="428282" y="0"/>
                </a:lnTo>
                <a:lnTo>
                  <a:pt x="417703" y="2032"/>
                </a:lnTo>
                <a:lnTo>
                  <a:pt x="409130" y="8039"/>
                </a:lnTo>
                <a:lnTo>
                  <a:pt x="403402" y="17894"/>
                </a:lnTo>
                <a:lnTo>
                  <a:pt x="401307" y="31432"/>
                </a:lnTo>
                <a:lnTo>
                  <a:pt x="403250" y="44297"/>
                </a:lnTo>
                <a:lnTo>
                  <a:pt x="408762" y="53568"/>
                </a:lnTo>
                <a:lnTo>
                  <a:pt x="417309" y="59156"/>
                </a:lnTo>
                <a:lnTo>
                  <a:pt x="428396" y="61036"/>
                </a:lnTo>
                <a:lnTo>
                  <a:pt x="435940" y="61036"/>
                </a:lnTo>
                <a:lnTo>
                  <a:pt x="443941" y="58864"/>
                </a:lnTo>
                <a:lnTo>
                  <a:pt x="450113" y="55092"/>
                </a:lnTo>
                <a:lnTo>
                  <a:pt x="449491" y="53263"/>
                </a:lnTo>
                <a:lnTo>
                  <a:pt x="447598" y="47663"/>
                </a:lnTo>
                <a:lnTo>
                  <a:pt x="441426" y="51206"/>
                </a:lnTo>
                <a:lnTo>
                  <a:pt x="435711" y="53263"/>
                </a:lnTo>
                <a:lnTo>
                  <a:pt x="429653" y="53263"/>
                </a:lnTo>
                <a:lnTo>
                  <a:pt x="422440" y="52070"/>
                </a:lnTo>
                <a:lnTo>
                  <a:pt x="416763" y="48374"/>
                </a:lnTo>
                <a:lnTo>
                  <a:pt x="412927" y="41986"/>
                </a:lnTo>
                <a:lnTo>
                  <a:pt x="411251" y="32689"/>
                </a:lnTo>
                <a:lnTo>
                  <a:pt x="451485" y="32689"/>
                </a:lnTo>
                <a:lnTo>
                  <a:pt x="451650" y="31432"/>
                </a:lnTo>
                <a:lnTo>
                  <a:pt x="451713" y="27889"/>
                </a:lnTo>
                <a:close/>
              </a:path>
              <a:path w="548639" h="83819">
                <a:moveTo>
                  <a:pt x="519493" y="52349"/>
                </a:moveTo>
                <a:lnTo>
                  <a:pt x="513321" y="52349"/>
                </a:lnTo>
                <a:lnTo>
                  <a:pt x="513321" y="1371"/>
                </a:lnTo>
                <a:lnTo>
                  <a:pt x="503491" y="1371"/>
                </a:lnTo>
                <a:lnTo>
                  <a:pt x="503491" y="51892"/>
                </a:lnTo>
                <a:lnTo>
                  <a:pt x="476059" y="51892"/>
                </a:lnTo>
                <a:lnTo>
                  <a:pt x="476059" y="1371"/>
                </a:lnTo>
                <a:lnTo>
                  <a:pt x="466229" y="1371"/>
                </a:lnTo>
                <a:lnTo>
                  <a:pt x="466229" y="59664"/>
                </a:lnTo>
                <a:lnTo>
                  <a:pt x="510120" y="59664"/>
                </a:lnTo>
                <a:lnTo>
                  <a:pt x="510120" y="74523"/>
                </a:lnTo>
                <a:lnTo>
                  <a:pt x="519493" y="74523"/>
                </a:lnTo>
                <a:lnTo>
                  <a:pt x="519493" y="52349"/>
                </a:lnTo>
                <a:close/>
              </a:path>
              <a:path w="548639" h="83819">
                <a:moveTo>
                  <a:pt x="548411" y="51320"/>
                </a:moveTo>
                <a:lnTo>
                  <a:pt x="545096" y="47777"/>
                </a:lnTo>
                <a:lnTo>
                  <a:pt x="536638" y="47777"/>
                </a:lnTo>
                <a:lnTo>
                  <a:pt x="534123" y="50520"/>
                </a:lnTo>
                <a:lnTo>
                  <a:pt x="534123" y="57721"/>
                </a:lnTo>
                <a:lnTo>
                  <a:pt x="536867" y="60464"/>
                </a:lnTo>
                <a:lnTo>
                  <a:pt x="541096" y="60464"/>
                </a:lnTo>
                <a:lnTo>
                  <a:pt x="540067" y="64808"/>
                </a:lnTo>
                <a:lnTo>
                  <a:pt x="537095" y="69837"/>
                </a:lnTo>
                <a:lnTo>
                  <a:pt x="529551" y="74295"/>
                </a:lnTo>
                <a:lnTo>
                  <a:pt x="534581" y="78638"/>
                </a:lnTo>
                <a:lnTo>
                  <a:pt x="545211" y="71894"/>
                </a:lnTo>
                <a:lnTo>
                  <a:pt x="548411" y="63779"/>
                </a:lnTo>
                <a:lnTo>
                  <a:pt x="548411" y="513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043180" y="1902711"/>
            <a:ext cx="1419372" cy="108126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3042540" y="213459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3214464" y="2101450"/>
            <a:ext cx="1303655" cy="106680"/>
            <a:chOff x="3214464" y="2101450"/>
            <a:chExt cx="1303655" cy="106680"/>
          </a:xfrm>
        </p:grpSpPr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14464" y="2101450"/>
              <a:ext cx="1271258" cy="10629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499211" y="2171859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3042540" y="272531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0" name="object 7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214461" y="2714806"/>
            <a:ext cx="1704230" cy="365836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211032" y="3147543"/>
            <a:ext cx="1249989" cy="108814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3209544" y="3324409"/>
            <a:ext cx="760730" cy="74930"/>
          </a:xfrm>
          <a:custGeom>
            <a:avLst/>
            <a:gdLst/>
            <a:ahLst/>
            <a:cxnLst/>
            <a:rect l="l" t="t" r="r" b="b"/>
            <a:pathLst>
              <a:path w="760729" h="74929">
                <a:moveTo>
                  <a:pt x="61379" y="52349"/>
                </a:moveTo>
                <a:lnTo>
                  <a:pt x="55206" y="52349"/>
                </a:lnTo>
                <a:lnTo>
                  <a:pt x="55206" y="51892"/>
                </a:lnTo>
                <a:lnTo>
                  <a:pt x="55206" y="9372"/>
                </a:lnTo>
                <a:lnTo>
                  <a:pt x="55206" y="1371"/>
                </a:lnTo>
                <a:lnTo>
                  <a:pt x="45605" y="1371"/>
                </a:lnTo>
                <a:lnTo>
                  <a:pt x="45605" y="9372"/>
                </a:lnTo>
                <a:lnTo>
                  <a:pt x="45605" y="51892"/>
                </a:lnTo>
                <a:lnTo>
                  <a:pt x="15659" y="51892"/>
                </a:lnTo>
                <a:lnTo>
                  <a:pt x="19405" y="46520"/>
                </a:lnTo>
                <a:lnTo>
                  <a:pt x="22542" y="38519"/>
                </a:lnTo>
                <a:lnTo>
                  <a:pt x="24879" y="26530"/>
                </a:lnTo>
                <a:lnTo>
                  <a:pt x="26174" y="9372"/>
                </a:lnTo>
                <a:lnTo>
                  <a:pt x="45605" y="9372"/>
                </a:lnTo>
                <a:lnTo>
                  <a:pt x="45605" y="1371"/>
                </a:lnTo>
                <a:lnTo>
                  <a:pt x="17373" y="1371"/>
                </a:lnTo>
                <a:lnTo>
                  <a:pt x="16332" y="22694"/>
                </a:lnTo>
                <a:lnTo>
                  <a:pt x="13538" y="37185"/>
                </a:lnTo>
                <a:lnTo>
                  <a:pt x="9461" y="46520"/>
                </a:lnTo>
                <a:lnTo>
                  <a:pt x="4572" y="52349"/>
                </a:lnTo>
                <a:lnTo>
                  <a:pt x="0" y="52349"/>
                </a:lnTo>
                <a:lnTo>
                  <a:pt x="0" y="74523"/>
                </a:lnTo>
                <a:lnTo>
                  <a:pt x="9372" y="74523"/>
                </a:lnTo>
                <a:lnTo>
                  <a:pt x="9372" y="59664"/>
                </a:lnTo>
                <a:lnTo>
                  <a:pt x="52006" y="59664"/>
                </a:lnTo>
                <a:lnTo>
                  <a:pt x="52006" y="74523"/>
                </a:lnTo>
                <a:lnTo>
                  <a:pt x="61379" y="74523"/>
                </a:lnTo>
                <a:lnTo>
                  <a:pt x="61379" y="59664"/>
                </a:lnTo>
                <a:lnTo>
                  <a:pt x="61379" y="52349"/>
                </a:lnTo>
                <a:close/>
              </a:path>
              <a:path w="760729" h="74929">
                <a:moveTo>
                  <a:pt x="122415" y="27889"/>
                </a:moveTo>
                <a:lnTo>
                  <a:pt x="122110" y="25717"/>
                </a:lnTo>
                <a:lnTo>
                  <a:pt x="120726" y="15773"/>
                </a:lnTo>
                <a:lnTo>
                  <a:pt x="116243" y="7543"/>
                </a:lnTo>
                <a:lnTo>
                  <a:pt x="115963" y="7048"/>
                </a:lnTo>
                <a:lnTo>
                  <a:pt x="113042" y="4965"/>
                </a:lnTo>
                <a:lnTo>
                  <a:pt x="113042" y="25717"/>
                </a:lnTo>
                <a:lnTo>
                  <a:pt x="81953" y="25717"/>
                </a:lnTo>
                <a:lnTo>
                  <a:pt x="83210" y="14058"/>
                </a:lnTo>
                <a:lnTo>
                  <a:pt x="89496" y="7543"/>
                </a:lnTo>
                <a:lnTo>
                  <a:pt x="106870" y="7543"/>
                </a:lnTo>
                <a:lnTo>
                  <a:pt x="112928" y="12915"/>
                </a:lnTo>
                <a:lnTo>
                  <a:pt x="113042" y="25717"/>
                </a:lnTo>
                <a:lnTo>
                  <a:pt x="113042" y="4965"/>
                </a:lnTo>
                <a:lnTo>
                  <a:pt x="108572" y="1765"/>
                </a:lnTo>
                <a:lnTo>
                  <a:pt x="98983" y="0"/>
                </a:lnTo>
                <a:lnTo>
                  <a:pt x="88404" y="2032"/>
                </a:lnTo>
                <a:lnTo>
                  <a:pt x="79832" y="8039"/>
                </a:lnTo>
                <a:lnTo>
                  <a:pt x="74104" y="17894"/>
                </a:lnTo>
                <a:lnTo>
                  <a:pt x="72009" y="31432"/>
                </a:lnTo>
                <a:lnTo>
                  <a:pt x="73952" y="44297"/>
                </a:lnTo>
                <a:lnTo>
                  <a:pt x="79463" y="53568"/>
                </a:lnTo>
                <a:lnTo>
                  <a:pt x="88011" y="59156"/>
                </a:lnTo>
                <a:lnTo>
                  <a:pt x="99098" y="61036"/>
                </a:lnTo>
                <a:lnTo>
                  <a:pt x="106641" y="61036"/>
                </a:lnTo>
                <a:lnTo>
                  <a:pt x="114642" y="58864"/>
                </a:lnTo>
                <a:lnTo>
                  <a:pt x="120815" y="55092"/>
                </a:lnTo>
                <a:lnTo>
                  <a:pt x="120192" y="53263"/>
                </a:lnTo>
                <a:lnTo>
                  <a:pt x="118300" y="47663"/>
                </a:lnTo>
                <a:lnTo>
                  <a:pt x="112128" y="51206"/>
                </a:lnTo>
                <a:lnTo>
                  <a:pt x="106413" y="53263"/>
                </a:lnTo>
                <a:lnTo>
                  <a:pt x="100355" y="53263"/>
                </a:lnTo>
                <a:lnTo>
                  <a:pt x="93141" y="52070"/>
                </a:lnTo>
                <a:lnTo>
                  <a:pt x="87464" y="48374"/>
                </a:lnTo>
                <a:lnTo>
                  <a:pt x="83629" y="41986"/>
                </a:lnTo>
                <a:lnTo>
                  <a:pt x="81953" y="32689"/>
                </a:lnTo>
                <a:lnTo>
                  <a:pt x="122186" y="32689"/>
                </a:lnTo>
                <a:lnTo>
                  <a:pt x="122351" y="31432"/>
                </a:lnTo>
                <a:lnTo>
                  <a:pt x="122415" y="27889"/>
                </a:lnTo>
                <a:close/>
              </a:path>
              <a:path w="760729" h="74929">
                <a:moveTo>
                  <a:pt x="181394" y="1371"/>
                </a:moveTo>
                <a:lnTo>
                  <a:pt x="171792" y="1371"/>
                </a:lnTo>
                <a:lnTo>
                  <a:pt x="171792" y="8915"/>
                </a:lnTo>
                <a:lnTo>
                  <a:pt x="171792" y="29375"/>
                </a:lnTo>
                <a:lnTo>
                  <a:pt x="149390" y="29375"/>
                </a:lnTo>
                <a:lnTo>
                  <a:pt x="145503" y="25946"/>
                </a:lnTo>
                <a:lnTo>
                  <a:pt x="145503" y="12344"/>
                </a:lnTo>
                <a:lnTo>
                  <a:pt x="149390" y="8915"/>
                </a:lnTo>
                <a:lnTo>
                  <a:pt x="171792" y="8915"/>
                </a:lnTo>
                <a:lnTo>
                  <a:pt x="171792" y="1371"/>
                </a:lnTo>
                <a:lnTo>
                  <a:pt x="158076" y="1371"/>
                </a:lnTo>
                <a:lnTo>
                  <a:pt x="148717" y="2501"/>
                </a:lnTo>
                <a:lnTo>
                  <a:pt x="141706" y="5867"/>
                </a:lnTo>
                <a:lnTo>
                  <a:pt x="137312" y="11442"/>
                </a:lnTo>
                <a:lnTo>
                  <a:pt x="135788" y="19202"/>
                </a:lnTo>
                <a:lnTo>
                  <a:pt x="135788" y="27203"/>
                </a:lnTo>
                <a:lnTo>
                  <a:pt x="139674" y="32118"/>
                </a:lnTo>
                <a:lnTo>
                  <a:pt x="146761" y="34518"/>
                </a:lnTo>
                <a:lnTo>
                  <a:pt x="131673" y="59664"/>
                </a:lnTo>
                <a:lnTo>
                  <a:pt x="141732" y="59664"/>
                </a:lnTo>
                <a:lnTo>
                  <a:pt x="155562" y="36347"/>
                </a:lnTo>
                <a:lnTo>
                  <a:pt x="171792" y="36347"/>
                </a:lnTo>
                <a:lnTo>
                  <a:pt x="171792" y="59664"/>
                </a:lnTo>
                <a:lnTo>
                  <a:pt x="181394" y="59664"/>
                </a:lnTo>
                <a:lnTo>
                  <a:pt x="181394" y="36347"/>
                </a:lnTo>
                <a:lnTo>
                  <a:pt x="181394" y="29375"/>
                </a:lnTo>
                <a:lnTo>
                  <a:pt x="181394" y="8915"/>
                </a:lnTo>
                <a:lnTo>
                  <a:pt x="181394" y="1371"/>
                </a:lnTo>
                <a:close/>
              </a:path>
              <a:path w="760729" h="74929">
                <a:moveTo>
                  <a:pt x="243344" y="1371"/>
                </a:moveTo>
                <a:lnTo>
                  <a:pt x="192938" y="1371"/>
                </a:lnTo>
                <a:lnTo>
                  <a:pt x="192938" y="9372"/>
                </a:lnTo>
                <a:lnTo>
                  <a:pt x="213283" y="9372"/>
                </a:lnTo>
                <a:lnTo>
                  <a:pt x="213283" y="59664"/>
                </a:lnTo>
                <a:lnTo>
                  <a:pt x="222999" y="59664"/>
                </a:lnTo>
                <a:lnTo>
                  <a:pt x="222999" y="9372"/>
                </a:lnTo>
                <a:lnTo>
                  <a:pt x="243344" y="9372"/>
                </a:lnTo>
                <a:lnTo>
                  <a:pt x="243344" y="1371"/>
                </a:lnTo>
                <a:close/>
              </a:path>
              <a:path w="760729" h="74929">
                <a:moveTo>
                  <a:pt x="301866" y="27889"/>
                </a:moveTo>
                <a:lnTo>
                  <a:pt x="301561" y="25717"/>
                </a:lnTo>
                <a:lnTo>
                  <a:pt x="300177" y="15773"/>
                </a:lnTo>
                <a:lnTo>
                  <a:pt x="295694" y="7543"/>
                </a:lnTo>
                <a:lnTo>
                  <a:pt x="295427" y="7048"/>
                </a:lnTo>
                <a:lnTo>
                  <a:pt x="292493" y="4965"/>
                </a:lnTo>
                <a:lnTo>
                  <a:pt x="292493" y="25717"/>
                </a:lnTo>
                <a:lnTo>
                  <a:pt x="261404" y="25717"/>
                </a:lnTo>
                <a:lnTo>
                  <a:pt x="262661" y="14058"/>
                </a:lnTo>
                <a:lnTo>
                  <a:pt x="268947" y="7543"/>
                </a:lnTo>
                <a:lnTo>
                  <a:pt x="286321" y="7543"/>
                </a:lnTo>
                <a:lnTo>
                  <a:pt x="292379" y="12915"/>
                </a:lnTo>
                <a:lnTo>
                  <a:pt x="292493" y="25717"/>
                </a:lnTo>
                <a:lnTo>
                  <a:pt x="292493" y="4965"/>
                </a:lnTo>
                <a:lnTo>
                  <a:pt x="288023" y="1765"/>
                </a:lnTo>
                <a:lnTo>
                  <a:pt x="278434" y="0"/>
                </a:lnTo>
                <a:lnTo>
                  <a:pt x="267855" y="2032"/>
                </a:lnTo>
                <a:lnTo>
                  <a:pt x="259295" y="8039"/>
                </a:lnTo>
                <a:lnTo>
                  <a:pt x="253555" y="17894"/>
                </a:lnTo>
                <a:lnTo>
                  <a:pt x="251460" y="31432"/>
                </a:lnTo>
                <a:lnTo>
                  <a:pt x="253415" y="44297"/>
                </a:lnTo>
                <a:lnTo>
                  <a:pt x="258914" y="53568"/>
                </a:lnTo>
                <a:lnTo>
                  <a:pt x="267474" y="59156"/>
                </a:lnTo>
                <a:lnTo>
                  <a:pt x="278549" y="61036"/>
                </a:lnTo>
                <a:lnTo>
                  <a:pt x="286092" y="61036"/>
                </a:lnTo>
                <a:lnTo>
                  <a:pt x="294093" y="58864"/>
                </a:lnTo>
                <a:lnTo>
                  <a:pt x="300266" y="55092"/>
                </a:lnTo>
                <a:lnTo>
                  <a:pt x="299643" y="53263"/>
                </a:lnTo>
                <a:lnTo>
                  <a:pt x="297751" y="47663"/>
                </a:lnTo>
                <a:lnTo>
                  <a:pt x="291579" y="51206"/>
                </a:lnTo>
                <a:lnTo>
                  <a:pt x="285864" y="53263"/>
                </a:lnTo>
                <a:lnTo>
                  <a:pt x="279806" y="53263"/>
                </a:lnTo>
                <a:lnTo>
                  <a:pt x="272592" y="52070"/>
                </a:lnTo>
                <a:lnTo>
                  <a:pt x="266915" y="48374"/>
                </a:lnTo>
                <a:lnTo>
                  <a:pt x="263093" y="41986"/>
                </a:lnTo>
                <a:lnTo>
                  <a:pt x="261404" y="32689"/>
                </a:lnTo>
                <a:lnTo>
                  <a:pt x="301637" y="32689"/>
                </a:lnTo>
                <a:lnTo>
                  <a:pt x="301802" y="31432"/>
                </a:lnTo>
                <a:lnTo>
                  <a:pt x="301866" y="27889"/>
                </a:lnTo>
                <a:close/>
              </a:path>
              <a:path w="760729" h="74929">
                <a:moveTo>
                  <a:pt x="363131" y="1371"/>
                </a:moveTo>
                <a:lnTo>
                  <a:pt x="323011" y="1371"/>
                </a:lnTo>
                <a:lnTo>
                  <a:pt x="321995" y="24942"/>
                </a:lnTo>
                <a:lnTo>
                  <a:pt x="320052" y="40817"/>
                </a:lnTo>
                <a:lnTo>
                  <a:pt x="316090" y="49771"/>
                </a:lnTo>
                <a:lnTo>
                  <a:pt x="308952" y="52578"/>
                </a:lnTo>
                <a:lnTo>
                  <a:pt x="307809" y="52578"/>
                </a:lnTo>
                <a:lnTo>
                  <a:pt x="305981" y="52349"/>
                </a:lnTo>
                <a:lnTo>
                  <a:pt x="305981" y="60121"/>
                </a:lnTo>
                <a:lnTo>
                  <a:pt x="308038" y="60350"/>
                </a:lnTo>
                <a:lnTo>
                  <a:pt x="309753" y="60350"/>
                </a:lnTo>
                <a:lnTo>
                  <a:pt x="320230" y="57988"/>
                </a:lnTo>
                <a:lnTo>
                  <a:pt x="326847" y="49822"/>
                </a:lnTo>
                <a:lnTo>
                  <a:pt x="330454" y="34163"/>
                </a:lnTo>
                <a:lnTo>
                  <a:pt x="331927" y="9372"/>
                </a:lnTo>
                <a:lnTo>
                  <a:pt x="353415" y="9372"/>
                </a:lnTo>
                <a:lnTo>
                  <a:pt x="353415" y="59664"/>
                </a:lnTo>
                <a:lnTo>
                  <a:pt x="363131" y="59664"/>
                </a:lnTo>
                <a:lnTo>
                  <a:pt x="363131" y="1371"/>
                </a:lnTo>
                <a:close/>
              </a:path>
              <a:path w="760729" h="74929">
                <a:moveTo>
                  <a:pt x="427482" y="41605"/>
                </a:moveTo>
                <a:lnTo>
                  <a:pt x="426008" y="33667"/>
                </a:lnTo>
                <a:lnTo>
                  <a:pt x="423964" y="30975"/>
                </a:lnTo>
                <a:lnTo>
                  <a:pt x="421728" y="28028"/>
                </a:lnTo>
                <a:lnTo>
                  <a:pt x="417652" y="26022"/>
                </a:lnTo>
                <a:lnTo>
                  <a:pt x="417652" y="34290"/>
                </a:lnTo>
                <a:lnTo>
                  <a:pt x="417652" y="49149"/>
                </a:lnTo>
                <a:lnTo>
                  <a:pt x="413308" y="52463"/>
                </a:lnTo>
                <a:lnTo>
                  <a:pt x="390448" y="52463"/>
                </a:lnTo>
                <a:lnTo>
                  <a:pt x="390448" y="30975"/>
                </a:lnTo>
                <a:lnTo>
                  <a:pt x="413308" y="30975"/>
                </a:lnTo>
                <a:lnTo>
                  <a:pt x="417652" y="34290"/>
                </a:lnTo>
                <a:lnTo>
                  <a:pt x="417652" y="26022"/>
                </a:lnTo>
                <a:lnTo>
                  <a:pt x="414896" y="24663"/>
                </a:lnTo>
                <a:lnTo>
                  <a:pt x="405765" y="23545"/>
                </a:lnTo>
                <a:lnTo>
                  <a:pt x="390448" y="23545"/>
                </a:lnTo>
                <a:lnTo>
                  <a:pt x="390448" y="1371"/>
                </a:lnTo>
                <a:lnTo>
                  <a:pt x="380619" y="1371"/>
                </a:lnTo>
                <a:lnTo>
                  <a:pt x="380619" y="59664"/>
                </a:lnTo>
                <a:lnTo>
                  <a:pt x="405193" y="59664"/>
                </a:lnTo>
                <a:lnTo>
                  <a:pt x="414566" y="58547"/>
                </a:lnTo>
                <a:lnTo>
                  <a:pt x="421576" y="55181"/>
                </a:lnTo>
                <a:lnTo>
                  <a:pt x="423684" y="52463"/>
                </a:lnTo>
                <a:lnTo>
                  <a:pt x="425970" y="49542"/>
                </a:lnTo>
                <a:lnTo>
                  <a:pt x="427482" y="41605"/>
                </a:lnTo>
                <a:close/>
              </a:path>
              <a:path w="760729" h="74929">
                <a:moveTo>
                  <a:pt x="489775" y="1371"/>
                </a:moveTo>
                <a:lnTo>
                  <a:pt x="479945" y="1371"/>
                </a:lnTo>
                <a:lnTo>
                  <a:pt x="479945" y="25031"/>
                </a:lnTo>
                <a:lnTo>
                  <a:pt x="451370" y="25031"/>
                </a:lnTo>
                <a:lnTo>
                  <a:pt x="451370" y="1371"/>
                </a:lnTo>
                <a:lnTo>
                  <a:pt x="441540" y="1371"/>
                </a:lnTo>
                <a:lnTo>
                  <a:pt x="441540" y="59664"/>
                </a:lnTo>
                <a:lnTo>
                  <a:pt x="451370" y="59664"/>
                </a:lnTo>
                <a:lnTo>
                  <a:pt x="451370" y="32918"/>
                </a:lnTo>
                <a:lnTo>
                  <a:pt x="479945" y="32918"/>
                </a:lnTo>
                <a:lnTo>
                  <a:pt x="479945" y="59664"/>
                </a:lnTo>
                <a:lnTo>
                  <a:pt x="489775" y="59664"/>
                </a:lnTo>
                <a:lnTo>
                  <a:pt x="489775" y="1371"/>
                </a:lnTo>
                <a:close/>
              </a:path>
              <a:path w="760729" h="74929">
                <a:moveTo>
                  <a:pt x="556641" y="30289"/>
                </a:moveTo>
                <a:lnTo>
                  <a:pt x="554558" y="16776"/>
                </a:lnTo>
                <a:lnTo>
                  <a:pt x="549236" y="7886"/>
                </a:lnTo>
                <a:lnTo>
                  <a:pt x="548919" y="7340"/>
                </a:lnTo>
                <a:lnTo>
                  <a:pt x="546798" y="5943"/>
                </a:lnTo>
                <a:lnTo>
                  <a:pt x="546798" y="30746"/>
                </a:lnTo>
                <a:lnTo>
                  <a:pt x="545515" y="41033"/>
                </a:lnTo>
                <a:lnTo>
                  <a:pt x="541959" y="48094"/>
                </a:lnTo>
                <a:lnTo>
                  <a:pt x="536689" y="52108"/>
                </a:lnTo>
                <a:lnTo>
                  <a:pt x="530237" y="53378"/>
                </a:lnTo>
                <a:lnTo>
                  <a:pt x="523798" y="52108"/>
                </a:lnTo>
                <a:lnTo>
                  <a:pt x="518528" y="48094"/>
                </a:lnTo>
                <a:lnTo>
                  <a:pt x="514972" y="41033"/>
                </a:lnTo>
                <a:lnTo>
                  <a:pt x="513676" y="30746"/>
                </a:lnTo>
                <a:lnTo>
                  <a:pt x="513715" y="30289"/>
                </a:lnTo>
                <a:lnTo>
                  <a:pt x="514972" y="20231"/>
                </a:lnTo>
                <a:lnTo>
                  <a:pt x="518528" y="13169"/>
                </a:lnTo>
                <a:lnTo>
                  <a:pt x="523798" y="9156"/>
                </a:lnTo>
                <a:lnTo>
                  <a:pt x="530237" y="7886"/>
                </a:lnTo>
                <a:lnTo>
                  <a:pt x="536689" y="9156"/>
                </a:lnTo>
                <a:lnTo>
                  <a:pt x="541959" y="13169"/>
                </a:lnTo>
                <a:lnTo>
                  <a:pt x="545515" y="20231"/>
                </a:lnTo>
                <a:lnTo>
                  <a:pt x="546773" y="30289"/>
                </a:lnTo>
                <a:lnTo>
                  <a:pt x="546798" y="30746"/>
                </a:lnTo>
                <a:lnTo>
                  <a:pt x="546798" y="5943"/>
                </a:lnTo>
                <a:lnTo>
                  <a:pt x="540588" y="1803"/>
                </a:lnTo>
                <a:lnTo>
                  <a:pt x="530466" y="0"/>
                </a:lnTo>
                <a:lnTo>
                  <a:pt x="520179" y="1841"/>
                </a:lnTo>
                <a:lnTo>
                  <a:pt x="511708" y="7480"/>
                </a:lnTo>
                <a:lnTo>
                  <a:pt x="505955" y="17068"/>
                </a:lnTo>
                <a:lnTo>
                  <a:pt x="503834" y="30746"/>
                </a:lnTo>
                <a:lnTo>
                  <a:pt x="505917" y="44259"/>
                </a:lnTo>
                <a:lnTo>
                  <a:pt x="511568" y="53695"/>
                </a:lnTo>
                <a:lnTo>
                  <a:pt x="519899" y="59232"/>
                </a:lnTo>
                <a:lnTo>
                  <a:pt x="530009" y="61036"/>
                </a:lnTo>
                <a:lnTo>
                  <a:pt x="540296" y="59182"/>
                </a:lnTo>
                <a:lnTo>
                  <a:pt x="548767" y="53543"/>
                </a:lnTo>
                <a:lnTo>
                  <a:pt x="548868" y="53378"/>
                </a:lnTo>
                <a:lnTo>
                  <a:pt x="554520" y="43967"/>
                </a:lnTo>
                <a:lnTo>
                  <a:pt x="556641" y="30289"/>
                </a:lnTo>
                <a:close/>
              </a:path>
              <a:path w="760729" h="74929">
                <a:moveTo>
                  <a:pt x="610933" y="55664"/>
                </a:moveTo>
                <a:lnTo>
                  <a:pt x="608418" y="48120"/>
                </a:lnTo>
                <a:lnTo>
                  <a:pt x="604418" y="51206"/>
                </a:lnTo>
                <a:lnTo>
                  <a:pt x="600075" y="53035"/>
                </a:lnTo>
                <a:lnTo>
                  <a:pt x="594817" y="53035"/>
                </a:lnTo>
                <a:lnTo>
                  <a:pt x="587794" y="51689"/>
                </a:lnTo>
                <a:lnTo>
                  <a:pt x="582256" y="47574"/>
                </a:lnTo>
                <a:lnTo>
                  <a:pt x="578637" y="40589"/>
                </a:lnTo>
                <a:lnTo>
                  <a:pt x="577329" y="30632"/>
                </a:lnTo>
                <a:lnTo>
                  <a:pt x="578650" y="20599"/>
                </a:lnTo>
                <a:lnTo>
                  <a:pt x="582282" y="13589"/>
                </a:lnTo>
                <a:lnTo>
                  <a:pt x="587743" y="9461"/>
                </a:lnTo>
                <a:lnTo>
                  <a:pt x="594588" y="8115"/>
                </a:lnTo>
                <a:lnTo>
                  <a:pt x="599617" y="8115"/>
                </a:lnTo>
                <a:lnTo>
                  <a:pt x="603618" y="9944"/>
                </a:lnTo>
                <a:lnTo>
                  <a:pt x="608190" y="13258"/>
                </a:lnTo>
                <a:lnTo>
                  <a:pt x="610704" y="5029"/>
                </a:lnTo>
                <a:lnTo>
                  <a:pt x="606475" y="1943"/>
                </a:lnTo>
                <a:lnTo>
                  <a:pt x="601446" y="0"/>
                </a:lnTo>
                <a:lnTo>
                  <a:pt x="594702" y="0"/>
                </a:lnTo>
                <a:lnTo>
                  <a:pt x="583806" y="1981"/>
                </a:lnTo>
                <a:lnTo>
                  <a:pt x="575195" y="7886"/>
                </a:lnTo>
                <a:lnTo>
                  <a:pt x="569531" y="17640"/>
                </a:lnTo>
                <a:lnTo>
                  <a:pt x="567499" y="31203"/>
                </a:lnTo>
                <a:lnTo>
                  <a:pt x="569455" y="44348"/>
                </a:lnTo>
                <a:lnTo>
                  <a:pt x="574878" y="53657"/>
                </a:lnTo>
                <a:lnTo>
                  <a:pt x="583120" y="59207"/>
                </a:lnTo>
                <a:lnTo>
                  <a:pt x="593559" y="61036"/>
                </a:lnTo>
                <a:lnTo>
                  <a:pt x="600532" y="61036"/>
                </a:lnTo>
                <a:lnTo>
                  <a:pt x="606475" y="58978"/>
                </a:lnTo>
                <a:lnTo>
                  <a:pt x="610933" y="55664"/>
                </a:lnTo>
                <a:close/>
              </a:path>
              <a:path w="760729" h="74929">
                <a:moveTo>
                  <a:pt x="668655" y="1371"/>
                </a:moveTo>
                <a:lnTo>
                  <a:pt x="618248" y="1371"/>
                </a:lnTo>
                <a:lnTo>
                  <a:pt x="618248" y="9372"/>
                </a:lnTo>
                <a:lnTo>
                  <a:pt x="638594" y="9372"/>
                </a:lnTo>
                <a:lnTo>
                  <a:pt x="638594" y="59664"/>
                </a:lnTo>
                <a:lnTo>
                  <a:pt x="648309" y="59664"/>
                </a:lnTo>
                <a:lnTo>
                  <a:pt x="648309" y="9372"/>
                </a:lnTo>
                <a:lnTo>
                  <a:pt x="668655" y="9372"/>
                </a:lnTo>
                <a:lnTo>
                  <a:pt x="668655" y="1371"/>
                </a:lnTo>
                <a:close/>
              </a:path>
              <a:path w="760729" h="74929">
                <a:moveTo>
                  <a:pt x="728675" y="1371"/>
                </a:moveTo>
                <a:lnTo>
                  <a:pt x="719988" y="1371"/>
                </a:lnTo>
                <a:lnTo>
                  <a:pt x="689356" y="44805"/>
                </a:lnTo>
                <a:lnTo>
                  <a:pt x="689356" y="1371"/>
                </a:lnTo>
                <a:lnTo>
                  <a:pt x="680212" y="1371"/>
                </a:lnTo>
                <a:lnTo>
                  <a:pt x="680212" y="59664"/>
                </a:lnTo>
                <a:lnTo>
                  <a:pt x="688898" y="59664"/>
                </a:lnTo>
                <a:lnTo>
                  <a:pt x="719531" y="16230"/>
                </a:lnTo>
                <a:lnTo>
                  <a:pt x="719531" y="59664"/>
                </a:lnTo>
                <a:lnTo>
                  <a:pt x="728675" y="59664"/>
                </a:lnTo>
                <a:lnTo>
                  <a:pt x="728675" y="1371"/>
                </a:lnTo>
                <a:close/>
              </a:path>
              <a:path w="760729" h="74929">
                <a:moveTo>
                  <a:pt x="760222" y="50634"/>
                </a:moveTo>
                <a:lnTo>
                  <a:pt x="757593" y="47777"/>
                </a:lnTo>
                <a:lnTo>
                  <a:pt x="749706" y="47777"/>
                </a:lnTo>
                <a:lnTo>
                  <a:pt x="746963" y="50634"/>
                </a:lnTo>
                <a:lnTo>
                  <a:pt x="746963" y="58178"/>
                </a:lnTo>
                <a:lnTo>
                  <a:pt x="749706" y="61036"/>
                </a:lnTo>
                <a:lnTo>
                  <a:pt x="757593" y="61036"/>
                </a:lnTo>
                <a:lnTo>
                  <a:pt x="760222" y="58178"/>
                </a:lnTo>
                <a:lnTo>
                  <a:pt x="760222" y="54406"/>
                </a:lnTo>
                <a:lnTo>
                  <a:pt x="760222" y="5063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42540" y="252840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3214461" y="2495266"/>
            <a:ext cx="1302385" cy="106680"/>
            <a:chOff x="3214461" y="2495266"/>
            <a:chExt cx="1302385" cy="106680"/>
          </a:xfrm>
        </p:grpSpPr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14461" y="2495266"/>
              <a:ext cx="415828" cy="8366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668001" y="2517909"/>
              <a:ext cx="848994" cy="83820"/>
            </a:xfrm>
            <a:custGeom>
              <a:avLst/>
              <a:gdLst/>
              <a:ahLst/>
              <a:cxnLst/>
              <a:rect l="l" t="t" r="r" b="b"/>
              <a:pathLst>
                <a:path w="848995" h="83819">
                  <a:moveTo>
                    <a:pt x="61379" y="52349"/>
                  </a:moveTo>
                  <a:lnTo>
                    <a:pt x="55206" y="52349"/>
                  </a:lnTo>
                  <a:lnTo>
                    <a:pt x="55206" y="51892"/>
                  </a:lnTo>
                  <a:lnTo>
                    <a:pt x="55206" y="9372"/>
                  </a:lnTo>
                  <a:lnTo>
                    <a:pt x="55206" y="1371"/>
                  </a:lnTo>
                  <a:lnTo>
                    <a:pt x="45605" y="1371"/>
                  </a:lnTo>
                  <a:lnTo>
                    <a:pt x="45605" y="9372"/>
                  </a:lnTo>
                  <a:lnTo>
                    <a:pt x="45605" y="51892"/>
                  </a:lnTo>
                  <a:lnTo>
                    <a:pt x="15659" y="51892"/>
                  </a:lnTo>
                  <a:lnTo>
                    <a:pt x="19418" y="46520"/>
                  </a:lnTo>
                  <a:lnTo>
                    <a:pt x="22555" y="38519"/>
                  </a:lnTo>
                  <a:lnTo>
                    <a:pt x="24892" y="26530"/>
                  </a:lnTo>
                  <a:lnTo>
                    <a:pt x="26174" y="9372"/>
                  </a:lnTo>
                  <a:lnTo>
                    <a:pt x="45605" y="9372"/>
                  </a:lnTo>
                  <a:lnTo>
                    <a:pt x="45605" y="1371"/>
                  </a:lnTo>
                  <a:lnTo>
                    <a:pt x="17373" y="1371"/>
                  </a:lnTo>
                  <a:lnTo>
                    <a:pt x="16344" y="22694"/>
                  </a:lnTo>
                  <a:lnTo>
                    <a:pt x="13550" y="37185"/>
                  </a:lnTo>
                  <a:lnTo>
                    <a:pt x="9474" y="46520"/>
                  </a:lnTo>
                  <a:lnTo>
                    <a:pt x="4572" y="52349"/>
                  </a:lnTo>
                  <a:lnTo>
                    <a:pt x="0" y="52349"/>
                  </a:lnTo>
                  <a:lnTo>
                    <a:pt x="0" y="74523"/>
                  </a:lnTo>
                  <a:lnTo>
                    <a:pt x="9372" y="74523"/>
                  </a:lnTo>
                  <a:lnTo>
                    <a:pt x="9372" y="59664"/>
                  </a:lnTo>
                  <a:lnTo>
                    <a:pt x="52006" y="59664"/>
                  </a:lnTo>
                  <a:lnTo>
                    <a:pt x="52006" y="74523"/>
                  </a:lnTo>
                  <a:lnTo>
                    <a:pt x="61379" y="74523"/>
                  </a:lnTo>
                  <a:lnTo>
                    <a:pt x="61379" y="59664"/>
                  </a:lnTo>
                  <a:lnTo>
                    <a:pt x="61379" y="52349"/>
                  </a:lnTo>
                  <a:close/>
                </a:path>
                <a:path w="848995" h="83819">
                  <a:moveTo>
                    <a:pt x="123901" y="1371"/>
                  </a:moveTo>
                  <a:lnTo>
                    <a:pt x="115214" y="1371"/>
                  </a:lnTo>
                  <a:lnTo>
                    <a:pt x="84582" y="44805"/>
                  </a:lnTo>
                  <a:lnTo>
                    <a:pt x="84582" y="1371"/>
                  </a:lnTo>
                  <a:lnTo>
                    <a:pt x="75438" y="1371"/>
                  </a:lnTo>
                  <a:lnTo>
                    <a:pt x="75438" y="59664"/>
                  </a:lnTo>
                  <a:lnTo>
                    <a:pt x="84124" y="59664"/>
                  </a:lnTo>
                  <a:lnTo>
                    <a:pt x="114757" y="16230"/>
                  </a:lnTo>
                  <a:lnTo>
                    <a:pt x="114757" y="59664"/>
                  </a:lnTo>
                  <a:lnTo>
                    <a:pt x="123901" y="59664"/>
                  </a:lnTo>
                  <a:lnTo>
                    <a:pt x="123901" y="1371"/>
                  </a:lnTo>
                  <a:close/>
                </a:path>
                <a:path w="848995" h="83819">
                  <a:moveTo>
                    <a:pt x="181394" y="55664"/>
                  </a:moveTo>
                  <a:lnTo>
                    <a:pt x="178879" y="48120"/>
                  </a:lnTo>
                  <a:lnTo>
                    <a:pt x="174879" y="51206"/>
                  </a:lnTo>
                  <a:lnTo>
                    <a:pt x="170535" y="53035"/>
                  </a:lnTo>
                  <a:lnTo>
                    <a:pt x="165277" y="53035"/>
                  </a:lnTo>
                  <a:lnTo>
                    <a:pt x="158254" y="51689"/>
                  </a:lnTo>
                  <a:lnTo>
                    <a:pt x="152730" y="47574"/>
                  </a:lnTo>
                  <a:lnTo>
                    <a:pt x="149098" y="40589"/>
                  </a:lnTo>
                  <a:lnTo>
                    <a:pt x="147789" y="30632"/>
                  </a:lnTo>
                  <a:lnTo>
                    <a:pt x="149110" y="20599"/>
                  </a:lnTo>
                  <a:lnTo>
                    <a:pt x="152742" y="13576"/>
                  </a:lnTo>
                  <a:lnTo>
                    <a:pt x="158216" y="9461"/>
                  </a:lnTo>
                  <a:lnTo>
                    <a:pt x="165049" y="8115"/>
                  </a:lnTo>
                  <a:lnTo>
                    <a:pt x="170078" y="8115"/>
                  </a:lnTo>
                  <a:lnTo>
                    <a:pt x="174078" y="9944"/>
                  </a:lnTo>
                  <a:lnTo>
                    <a:pt x="178650" y="13258"/>
                  </a:lnTo>
                  <a:lnTo>
                    <a:pt x="181165" y="5029"/>
                  </a:lnTo>
                  <a:lnTo>
                    <a:pt x="176936" y="1943"/>
                  </a:lnTo>
                  <a:lnTo>
                    <a:pt x="171907" y="0"/>
                  </a:lnTo>
                  <a:lnTo>
                    <a:pt x="165163" y="0"/>
                  </a:lnTo>
                  <a:lnTo>
                    <a:pt x="154266" y="1981"/>
                  </a:lnTo>
                  <a:lnTo>
                    <a:pt x="145656" y="7886"/>
                  </a:lnTo>
                  <a:lnTo>
                    <a:pt x="139992" y="17640"/>
                  </a:lnTo>
                  <a:lnTo>
                    <a:pt x="137960" y="31203"/>
                  </a:lnTo>
                  <a:lnTo>
                    <a:pt x="139915" y="44348"/>
                  </a:lnTo>
                  <a:lnTo>
                    <a:pt x="145338" y="53657"/>
                  </a:lnTo>
                  <a:lnTo>
                    <a:pt x="153593" y="59194"/>
                  </a:lnTo>
                  <a:lnTo>
                    <a:pt x="164020" y="61036"/>
                  </a:lnTo>
                  <a:lnTo>
                    <a:pt x="170992" y="61036"/>
                  </a:lnTo>
                  <a:lnTo>
                    <a:pt x="176936" y="58978"/>
                  </a:lnTo>
                  <a:lnTo>
                    <a:pt x="181394" y="55664"/>
                  </a:lnTo>
                  <a:close/>
                </a:path>
                <a:path w="848995" h="83819">
                  <a:moveTo>
                    <a:pt x="247929" y="52349"/>
                  </a:moveTo>
                  <a:lnTo>
                    <a:pt x="241757" y="52349"/>
                  </a:lnTo>
                  <a:lnTo>
                    <a:pt x="241757" y="1371"/>
                  </a:lnTo>
                  <a:lnTo>
                    <a:pt x="231927" y="1371"/>
                  </a:lnTo>
                  <a:lnTo>
                    <a:pt x="231927" y="51892"/>
                  </a:lnTo>
                  <a:lnTo>
                    <a:pt x="204495" y="51892"/>
                  </a:lnTo>
                  <a:lnTo>
                    <a:pt x="204495" y="1371"/>
                  </a:lnTo>
                  <a:lnTo>
                    <a:pt x="194665" y="1371"/>
                  </a:lnTo>
                  <a:lnTo>
                    <a:pt x="194665" y="59664"/>
                  </a:lnTo>
                  <a:lnTo>
                    <a:pt x="238556" y="59664"/>
                  </a:lnTo>
                  <a:lnTo>
                    <a:pt x="238556" y="74523"/>
                  </a:lnTo>
                  <a:lnTo>
                    <a:pt x="247929" y="74523"/>
                  </a:lnTo>
                  <a:lnTo>
                    <a:pt x="247929" y="52349"/>
                  </a:lnTo>
                  <a:close/>
                </a:path>
                <a:path w="848995" h="83819">
                  <a:moveTo>
                    <a:pt x="310451" y="1371"/>
                  </a:moveTo>
                  <a:lnTo>
                    <a:pt x="301764" y="1371"/>
                  </a:lnTo>
                  <a:lnTo>
                    <a:pt x="271132" y="44805"/>
                  </a:lnTo>
                  <a:lnTo>
                    <a:pt x="271132" y="1371"/>
                  </a:lnTo>
                  <a:lnTo>
                    <a:pt x="261988" y="1371"/>
                  </a:lnTo>
                  <a:lnTo>
                    <a:pt x="261988" y="59664"/>
                  </a:lnTo>
                  <a:lnTo>
                    <a:pt x="270675" y="59664"/>
                  </a:lnTo>
                  <a:lnTo>
                    <a:pt x="301307" y="16230"/>
                  </a:lnTo>
                  <a:lnTo>
                    <a:pt x="301307" y="59664"/>
                  </a:lnTo>
                  <a:lnTo>
                    <a:pt x="310451" y="59664"/>
                  </a:lnTo>
                  <a:lnTo>
                    <a:pt x="310451" y="1371"/>
                  </a:lnTo>
                  <a:close/>
                </a:path>
                <a:path w="848995" h="83819">
                  <a:moveTo>
                    <a:pt x="374573" y="1371"/>
                  </a:moveTo>
                  <a:lnTo>
                    <a:pt x="327939" y="1371"/>
                  </a:lnTo>
                  <a:lnTo>
                    <a:pt x="327939" y="59664"/>
                  </a:lnTo>
                  <a:lnTo>
                    <a:pt x="337769" y="59664"/>
                  </a:lnTo>
                  <a:lnTo>
                    <a:pt x="337769" y="9372"/>
                  </a:lnTo>
                  <a:lnTo>
                    <a:pt x="364744" y="9372"/>
                  </a:lnTo>
                  <a:lnTo>
                    <a:pt x="364744" y="59664"/>
                  </a:lnTo>
                  <a:lnTo>
                    <a:pt x="374573" y="59664"/>
                  </a:lnTo>
                  <a:lnTo>
                    <a:pt x="374573" y="1371"/>
                  </a:lnTo>
                  <a:close/>
                </a:path>
                <a:path w="848995" h="83819">
                  <a:moveTo>
                    <a:pt x="440524" y="1371"/>
                  </a:moveTo>
                  <a:lnTo>
                    <a:pt x="400405" y="1371"/>
                  </a:lnTo>
                  <a:lnTo>
                    <a:pt x="399376" y="24942"/>
                  </a:lnTo>
                  <a:lnTo>
                    <a:pt x="397446" y="40817"/>
                  </a:lnTo>
                  <a:lnTo>
                    <a:pt x="393471" y="49758"/>
                  </a:lnTo>
                  <a:lnTo>
                    <a:pt x="386346" y="52578"/>
                  </a:lnTo>
                  <a:lnTo>
                    <a:pt x="385203" y="52578"/>
                  </a:lnTo>
                  <a:lnTo>
                    <a:pt x="383374" y="52349"/>
                  </a:lnTo>
                  <a:lnTo>
                    <a:pt x="383374" y="60121"/>
                  </a:lnTo>
                  <a:lnTo>
                    <a:pt x="385432" y="60350"/>
                  </a:lnTo>
                  <a:lnTo>
                    <a:pt x="387146" y="60350"/>
                  </a:lnTo>
                  <a:lnTo>
                    <a:pt x="397611" y="57988"/>
                  </a:lnTo>
                  <a:lnTo>
                    <a:pt x="404228" y="49809"/>
                  </a:lnTo>
                  <a:lnTo>
                    <a:pt x="407847" y="34163"/>
                  </a:lnTo>
                  <a:lnTo>
                    <a:pt x="409321" y="9372"/>
                  </a:lnTo>
                  <a:lnTo>
                    <a:pt x="430809" y="9372"/>
                  </a:lnTo>
                  <a:lnTo>
                    <a:pt x="430809" y="59664"/>
                  </a:lnTo>
                  <a:lnTo>
                    <a:pt x="440524" y="59664"/>
                  </a:lnTo>
                  <a:lnTo>
                    <a:pt x="440524" y="1371"/>
                  </a:lnTo>
                  <a:close/>
                </a:path>
                <a:path w="848995" h="83819">
                  <a:moveTo>
                    <a:pt x="506476" y="1371"/>
                  </a:moveTo>
                  <a:lnTo>
                    <a:pt x="497789" y="1371"/>
                  </a:lnTo>
                  <a:lnTo>
                    <a:pt x="467156" y="44805"/>
                  </a:lnTo>
                  <a:lnTo>
                    <a:pt x="467156" y="1371"/>
                  </a:lnTo>
                  <a:lnTo>
                    <a:pt x="458012" y="1371"/>
                  </a:lnTo>
                  <a:lnTo>
                    <a:pt x="458012" y="59664"/>
                  </a:lnTo>
                  <a:lnTo>
                    <a:pt x="466699" y="59664"/>
                  </a:lnTo>
                  <a:lnTo>
                    <a:pt x="497332" y="16230"/>
                  </a:lnTo>
                  <a:lnTo>
                    <a:pt x="497332" y="59664"/>
                  </a:lnTo>
                  <a:lnTo>
                    <a:pt x="506476" y="59664"/>
                  </a:lnTo>
                  <a:lnTo>
                    <a:pt x="506476" y="1371"/>
                  </a:lnTo>
                  <a:close/>
                </a:path>
                <a:path w="848995" h="83819">
                  <a:moveTo>
                    <a:pt x="572198" y="1371"/>
                  </a:moveTo>
                  <a:lnTo>
                    <a:pt x="562368" y="1371"/>
                  </a:lnTo>
                  <a:lnTo>
                    <a:pt x="562368" y="25031"/>
                  </a:lnTo>
                  <a:lnTo>
                    <a:pt x="533793" y="25031"/>
                  </a:lnTo>
                  <a:lnTo>
                    <a:pt x="533793" y="1371"/>
                  </a:lnTo>
                  <a:lnTo>
                    <a:pt x="523963" y="1371"/>
                  </a:lnTo>
                  <a:lnTo>
                    <a:pt x="523963" y="59664"/>
                  </a:lnTo>
                  <a:lnTo>
                    <a:pt x="533793" y="59664"/>
                  </a:lnTo>
                  <a:lnTo>
                    <a:pt x="533793" y="32918"/>
                  </a:lnTo>
                  <a:lnTo>
                    <a:pt x="562368" y="32918"/>
                  </a:lnTo>
                  <a:lnTo>
                    <a:pt x="562368" y="59664"/>
                  </a:lnTo>
                  <a:lnTo>
                    <a:pt x="572198" y="59664"/>
                  </a:lnTo>
                  <a:lnTo>
                    <a:pt x="572198" y="1371"/>
                  </a:lnTo>
                  <a:close/>
                </a:path>
                <a:path w="848995" h="83819">
                  <a:moveTo>
                    <a:pt x="633806" y="59664"/>
                  </a:moveTo>
                  <a:lnTo>
                    <a:pt x="633234" y="58178"/>
                  </a:lnTo>
                  <a:lnTo>
                    <a:pt x="632663" y="55321"/>
                  </a:lnTo>
                  <a:lnTo>
                    <a:pt x="632663" y="52349"/>
                  </a:lnTo>
                  <a:lnTo>
                    <a:pt x="632663" y="30518"/>
                  </a:lnTo>
                  <a:lnTo>
                    <a:pt x="632663" y="24460"/>
                  </a:lnTo>
                  <a:lnTo>
                    <a:pt x="632663" y="19659"/>
                  </a:lnTo>
                  <a:lnTo>
                    <a:pt x="631304" y="10464"/>
                  </a:lnTo>
                  <a:lnTo>
                    <a:pt x="629805" y="8115"/>
                  </a:lnTo>
                  <a:lnTo>
                    <a:pt x="627418" y="4381"/>
                  </a:lnTo>
                  <a:lnTo>
                    <a:pt x="621233" y="1028"/>
                  </a:lnTo>
                  <a:lnTo>
                    <a:pt x="613003" y="0"/>
                  </a:lnTo>
                  <a:lnTo>
                    <a:pt x="603859" y="0"/>
                  </a:lnTo>
                  <a:lnTo>
                    <a:pt x="595858" y="2857"/>
                  </a:lnTo>
                  <a:lnTo>
                    <a:pt x="589572" y="6286"/>
                  </a:lnTo>
                  <a:lnTo>
                    <a:pt x="592086" y="14058"/>
                  </a:lnTo>
                  <a:lnTo>
                    <a:pt x="598258" y="10515"/>
                  </a:lnTo>
                  <a:lnTo>
                    <a:pt x="604431" y="8115"/>
                  </a:lnTo>
                  <a:lnTo>
                    <a:pt x="619061" y="8115"/>
                  </a:lnTo>
                  <a:lnTo>
                    <a:pt x="623062" y="11430"/>
                  </a:lnTo>
                  <a:lnTo>
                    <a:pt x="623062" y="24460"/>
                  </a:lnTo>
                  <a:lnTo>
                    <a:pt x="623062" y="31318"/>
                  </a:lnTo>
                  <a:lnTo>
                    <a:pt x="623062" y="45262"/>
                  </a:lnTo>
                  <a:lnTo>
                    <a:pt x="618604" y="49606"/>
                  </a:lnTo>
                  <a:lnTo>
                    <a:pt x="612775" y="53263"/>
                  </a:lnTo>
                  <a:lnTo>
                    <a:pt x="600087" y="53263"/>
                  </a:lnTo>
                  <a:lnTo>
                    <a:pt x="595858" y="49606"/>
                  </a:lnTo>
                  <a:lnTo>
                    <a:pt x="595858" y="34518"/>
                  </a:lnTo>
                  <a:lnTo>
                    <a:pt x="600659" y="30518"/>
                  </a:lnTo>
                  <a:lnTo>
                    <a:pt x="616432" y="30518"/>
                  </a:lnTo>
                  <a:lnTo>
                    <a:pt x="618375" y="30632"/>
                  </a:lnTo>
                  <a:lnTo>
                    <a:pt x="623062" y="31318"/>
                  </a:lnTo>
                  <a:lnTo>
                    <a:pt x="623062" y="24460"/>
                  </a:lnTo>
                  <a:lnTo>
                    <a:pt x="618947" y="23888"/>
                  </a:lnTo>
                  <a:lnTo>
                    <a:pt x="615975" y="23774"/>
                  </a:lnTo>
                  <a:lnTo>
                    <a:pt x="613575" y="23774"/>
                  </a:lnTo>
                  <a:lnTo>
                    <a:pt x="601345" y="25069"/>
                  </a:lnTo>
                  <a:lnTo>
                    <a:pt x="592836" y="28867"/>
                  </a:lnTo>
                  <a:lnTo>
                    <a:pt x="587870" y="35001"/>
                  </a:lnTo>
                  <a:lnTo>
                    <a:pt x="586257" y="43319"/>
                  </a:lnTo>
                  <a:lnTo>
                    <a:pt x="586257" y="54978"/>
                  </a:lnTo>
                  <a:lnTo>
                    <a:pt x="593686" y="61036"/>
                  </a:lnTo>
                  <a:lnTo>
                    <a:pt x="611403" y="61036"/>
                  </a:lnTo>
                  <a:lnTo>
                    <a:pt x="618147" y="57721"/>
                  </a:lnTo>
                  <a:lnTo>
                    <a:pt x="622312" y="53263"/>
                  </a:lnTo>
                  <a:lnTo>
                    <a:pt x="623176" y="52349"/>
                  </a:lnTo>
                  <a:lnTo>
                    <a:pt x="623404" y="56807"/>
                  </a:lnTo>
                  <a:lnTo>
                    <a:pt x="623976" y="58635"/>
                  </a:lnTo>
                  <a:lnTo>
                    <a:pt x="624547" y="59664"/>
                  </a:lnTo>
                  <a:lnTo>
                    <a:pt x="633806" y="59664"/>
                  </a:lnTo>
                  <a:close/>
                </a:path>
                <a:path w="848995" h="83819">
                  <a:moveTo>
                    <a:pt x="693813" y="1371"/>
                  </a:moveTo>
                  <a:lnTo>
                    <a:pt x="643407" y="1371"/>
                  </a:lnTo>
                  <a:lnTo>
                    <a:pt x="643407" y="9372"/>
                  </a:lnTo>
                  <a:lnTo>
                    <a:pt x="663752" y="9372"/>
                  </a:lnTo>
                  <a:lnTo>
                    <a:pt x="663752" y="59664"/>
                  </a:lnTo>
                  <a:lnTo>
                    <a:pt x="673468" y="59664"/>
                  </a:lnTo>
                  <a:lnTo>
                    <a:pt x="673468" y="9372"/>
                  </a:lnTo>
                  <a:lnTo>
                    <a:pt x="693813" y="9372"/>
                  </a:lnTo>
                  <a:lnTo>
                    <a:pt x="693813" y="1371"/>
                  </a:lnTo>
                  <a:close/>
                </a:path>
                <a:path w="848995" h="83819">
                  <a:moveTo>
                    <a:pt x="754735" y="30289"/>
                  </a:moveTo>
                  <a:lnTo>
                    <a:pt x="752652" y="16776"/>
                  </a:lnTo>
                  <a:lnTo>
                    <a:pt x="747331" y="7886"/>
                  </a:lnTo>
                  <a:lnTo>
                    <a:pt x="747001" y="7340"/>
                  </a:lnTo>
                  <a:lnTo>
                    <a:pt x="744893" y="5943"/>
                  </a:lnTo>
                  <a:lnTo>
                    <a:pt x="744893" y="30746"/>
                  </a:lnTo>
                  <a:lnTo>
                    <a:pt x="743597" y="41033"/>
                  </a:lnTo>
                  <a:lnTo>
                    <a:pt x="740054" y="48082"/>
                  </a:lnTo>
                  <a:lnTo>
                    <a:pt x="734783" y="52095"/>
                  </a:lnTo>
                  <a:lnTo>
                    <a:pt x="728332" y="53378"/>
                  </a:lnTo>
                  <a:lnTo>
                    <a:pt x="721880" y="52095"/>
                  </a:lnTo>
                  <a:lnTo>
                    <a:pt x="716622" y="48082"/>
                  </a:lnTo>
                  <a:lnTo>
                    <a:pt x="713066" y="41033"/>
                  </a:lnTo>
                  <a:lnTo>
                    <a:pt x="711771" y="30746"/>
                  </a:lnTo>
                  <a:lnTo>
                    <a:pt x="711796" y="30289"/>
                  </a:lnTo>
                  <a:lnTo>
                    <a:pt x="713066" y="20231"/>
                  </a:lnTo>
                  <a:lnTo>
                    <a:pt x="716622" y="13169"/>
                  </a:lnTo>
                  <a:lnTo>
                    <a:pt x="721880" y="9156"/>
                  </a:lnTo>
                  <a:lnTo>
                    <a:pt x="728332" y="7886"/>
                  </a:lnTo>
                  <a:lnTo>
                    <a:pt x="734783" y="9156"/>
                  </a:lnTo>
                  <a:lnTo>
                    <a:pt x="740054" y="13169"/>
                  </a:lnTo>
                  <a:lnTo>
                    <a:pt x="743597" y="20231"/>
                  </a:lnTo>
                  <a:lnTo>
                    <a:pt x="744867" y="30289"/>
                  </a:lnTo>
                  <a:lnTo>
                    <a:pt x="744893" y="30746"/>
                  </a:lnTo>
                  <a:lnTo>
                    <a:pt x="744893" y="5943"/>
                  </a:lnTo>
                  <a:lnTo>
                    <a:pt x="738682" y="1803"/>
                  </a:lnTo>
                  <a:lnTo>
                    <a:pt x="728560" y="0"/>
                  </a:lnTo>
                  <a:lnTo>
                    <a:pt x="718273" y="1841"/>
                  </a:lnTo>
                  <a:lnTo>
                    <a:pt x="709803" y="7480"/>
                  </a:lnTo>
                  <a:lnTo>
                    <a:pt x="704049" y="17068"/>
                  </a:lnTo>
                  <a:lnTo>
                    <a:pt x="701929" y="30746"/>
                  </a:lnTo>
                  <a:lnTo>
                    <a:pt x="704011" y="44246"/>
                  </a:lnTo>
                  <a:lnTo>
                    <a:pt x="709663" y="53682"/>
                  </a:lnTo>
                  <a:lnTo>
                    <a:pt x="717981" y="59220"/>
                  </a:lnTo>
                  <a:lnTo>
                    <a:pt x="728103" y="61036"/>
                  </a:lnTo>
                  <a:lnTo>
                    <a:pt x="738390" y="59182"/>
                  </a:lnTo>
                  <a:lnTo>
                    <a:pt x="746861" y="53543"/>
                  </a:lnTo>
                  <a:lnTo>
                    <a:pt x="746963" y="53378"/>
                  </a:lnTo>
                  <a:lnTo>
                    <a:pt x="752614" y="43967"/>
                  </a:lnTo>
                  <a:lnTo>
                    <a:pt x="754735" y="30289"/>
                  </a:lnTo>
                  <a:close/>
                </a:path>
                <a:path w="848995" h="83819">
                  <a:moveTo>
                    <a:pt x="820229" y="29946"/>
                  </a:moveTo>
                  <a:lnTo>
                    <a:pt x="818540" y="17018"/>
                  </a:lnTo>
                  <a:lnTo>
                    <a:pt x="814324" y="8572"/>
                  </a:lnTo>
                  <a:lnTo>
                    <a:pt x="813854" y="7632"/>
                  </a:lnTo>
                  <a:lnTo>
                    <a:pt x="810399" y="4876"/>
                  </a:lnTo>
                  <a:lnTo>
                    <a:pt x="810399" y="30632"/>
                  </a:lnTo>
                  <a:lnTo>
                    <a:pt x="809269" y="40525"/>
                  </a:lnTo>
                  <a:lnTo>
                    <a:pt x="806081" y="47472"/>
                  </a:lnTo>
                  <a:lnTo>
                    <a:pt x="801141" y="51574"/>
                  </a:lnTo>
                  <a:lnTo>
                    <a:pt x="794740" y="52920"/>
                  </a:lnTo>
                  <a:lnTo>
                    <a:pt x="788797" y="52920"/>
                  </a:lnTo>
                  <a:lnTo>
                    <a:pt x="787704" y="52349"/>
                  </a:lnTo>
                  <a:lnTo>
                    <a:pt x="783310" y="50063"/>
                  </a:lnTo>
                  <a:lnTo>
                    <a:pt x="778624" y="44691"/>
                  </a:lnTo>
                  <a:lnTo>
                    <a:pt x="778624" y="17373"/>
                  </a:lnTo>
                  <a:lnTo>
                    <a:pt x="783539" y="11887"/>
                  </a:lnTo>
                  <a:lnTo>
                    <a:pt x="787323" y="9601"/>
                  </a:lnTo>
                  <a:lnTo>
                    <a:pt x="789025" y="8572"/>
                  </a:lnTo>
                  <a:lnTo>
                    <a:pt x="795197" y="8572"/>
                  </a:lnTo>
                  <a:lnTo>
                    <a:pt x="801433" y="9906"/>
                  </a:lnTo>
                  <a:lnTo>
                    <a:pt x="806234" y="13982"/>
                  </a:lnTo>
                  <a:lnTo>
                    <a:pt x="809307" y="20866"/>
                  </a:lnTo>
                  <a:lnTo>
                    <a:pt x="810399" y="30632"/>
                  </a:lnTo>
                  <a:lnTo>
                    <a:pt x="810399" y="4876"/>
                  </a:lnTo>
                  <a:lnTo>
                    <a:pt x="806729" y="1930"/>
                  </a:lnTo>
                  <a:lnTo>
                    <a:pt x="797712" y="0"/>
                  </a:lnTo>
                  <a:lnTo>
                    <a:pt x="790054" y="0"/>
                  </a:lnTo>
                  <a:lnTo>
                    <a:pt x="783653" y="3657"/>
                  </a:lnTo>
                  <a:lnTo>
                    <a:pt x="778624" y="9601"/>
                  </a:lnTo>
                  <a:lnTo>
                    <a:pt x="778624" y="1371"/>
                  </a:lnTo>
                  <a:lnTo>
                    <a:pt x="768794" y="1371"/>
                  </a:lnTo>
                  <a:lnTo>
                    <a:pt x="768794" y="83667"/>
                  </a:lnTo>
                  <a:lnTo>
                    <a:pt x="778624" y="83667"/>
                  </a:lnTo>
                  <a:lnTo>
                    <a:pt x="778624" y="52349"/>
                  </a:lnTo>
                  <a:lnTo>
                    <a:pt x="783653" y="58178"/>
                  </a:lnTo>
                  <a:lnTo>
                    <a:pt x="789368" y="61036"/>
                  </a:lnTo>
                  <a:lnTo>
                    <a:pt x="796340" y="61036"/>
                  </a:lnTo>
                  <a:lnTo>
                    <a:pt x="805764" y="59055"/>
                  </a:lnTo>
                  <a:lnTo>
                    <a:pt x="813346" y="53162"/>
                  </a:lnTo>
                  <a:lnTo>
                    <a:pt x="813473" y="52920"/>
                  </a:lnTo>
                  <a:lnTo>
                    <a:pt x="818388" y="43434"/>
                  </a:lnTo>
                  <a:lnTo>
                    <a:pt x="820229" y="29946"/>
                  </a:lnTo>
                  <a:close/>
                </a:path>
                <a:path w="848995" h="83819">
                  <a:moveTo>
                    <a:pt x="848461" y="51320"/>
                  </a:moveTo>
                  <a:lnTo>
                    <a:pt x="845146" y="47777"/>
                  </a:lnTo>
                  <a:lnTo>
                    <a:pt x="836688" y="47777"/>
                  </a:lnTo>
                  <a:lnTo>
                    <a:pt x="834174" y="50520"/>
                  </a:lnTo>
                  <a:lnTo>
                    <a:pt x="834174" y="57721"/>
                  </a:lnTo>
                  <a:lnTo>
                    <a:pt x="836917" y="60464"/>
                  </a:lnTo>
                  <a:lnTo>
                    <a:pt x="841146" y="60464"/>
                  </a:lnTo>
                  <a:lnTo>
                    <a:pt x="840117" y="64808"/>
                  </a:lnTo>
                  <a:lnTo>
                    <a:pt x="837145" y="69837"/>
                  </a:lnTo>
                  <a:lnTo>
                    <a:pt x="829602" y="74295"/>
                  </a:lnTo>
                  <a:lnTo>
                    <a:pt x="834631" y="78638"/>
                  </a:lnTo>
                  <a:lnTo>
                    <a:pt x="845261" y="71894"/>
                  </a:lnTo>
                  <a:lnTo>
                    <a:pt x="848461" y="63779"/>
                  </a:lnTo>
                  <a:lnTo>
                    <a:pt x="848461" y="513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872302" y="1305199"/>
            <a:ext cx="2398153" cy="2530445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567428" y="1412027"/>
            <a:ext cx="2031364" cy="304800"/>
            <a:chOff x="567428" y="1412027"/>
            <a:chExt cx="2031364" cy="304800"/>
          </a:xfrm>
        </p:grpSpPr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9869" y="1412027"/>
              <a:ext cx="2028428" cy="304465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7428" y="1618703"/>
              <a:ext cx="72085" cy="7772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88733" y="1616882"/>
              <a:ext cx="155575" cy="81915"/>
            </a:xfrm>
            <a:custGeom>
              <a:avLst/>
              <a:gdLst/>
              <a:ahLst/>
              <a:cxnLst/>
              <a:rect l="l" t="t" r="r" b="b"/>
              <a:pathLst>
                <a:path w="155575" h="81914">
                  <a:moveTo>
                    <a:pt x="71018" y="1828"/>
                  </a:moveTo>
                  <a:lnTo>
                    <a:pt x="46482" y="1828"/>
                  </a:lnTo>
                  <a:lnTo>
                    <a:pt x="46482" y="30632"/>
                  </a:lnTo>
                  <a:lnTo>
                    <a:pt x="24536" y="30632"/>
                  </a:lnTo>
                  <a:lnTo>
                    <a:pt x="24536" y="1828"/>
                  </a:lnTo>
                  <a:lnTo>
                    <a:pt x="0" y="1828"/>
                  </a:lnTo>
                  <a:lnTo>
                    <a:pt x="0" y="79552"/>
                  </a:lnTo>
                  <a:lnTo>
                    <a:pt x="24536" y="79552"/>
                  </a:lnTo>
                  <a:lnTo>
                    <a:pt x="24536" y="48463"/>
                  </a:lnTo>
                  <a:lnTo>
                    <a:pt x="46482" y="48463"/>
                  </a:lnTo>
                  <a:lnTo>
                    <a:pt x="46482" y="79552"/>
                  </a:lnTo>
                  <a:lnTo>
                    <a:pt x="71018" y="79552"/>
                  </a:lnTo>
                  <a:lnTo>
                    <a:pt x="71018" y="1828"/>
                  </a:lnTo>
                  <a:close/>
                </a:path>
                <a:path w="155575" h="81914">
                  <a:moveTo>
                    <a:pt x="155448" y="79552"/>
                  </a:moveTo>
                  <a:lnTo>
                    <a:pt x="154686" y="77876"/>
                  </a:lnTo>
                  <a:lnTo>
                    <a:pt x="154025" y="75133"/>
                  </a:lnTo>
                  <a:lnTo>
                    <a:pt x="153924" y="71323"/>
                  </a:lnTo>
                  <a:lnTo>
                    <a:pt x="153924" y="63855"/>
                  </a:lnTo>
                  <a:lnTo>
                    <a:pt x="153924" y="44653"/>
                  </a:lnTo>
                  <a:lnTo>
                    <a:pt x="153924" y="31546"/>
                  </a:lnTo>
                  <a:lnTo>
                    <a:pt x="153924" y="28803"/>
                  </a:lnTo>
                  <a:lnTo>
                    <a:pt x="152311" y="18745"/>
                  </a:lnTo>
                  <a:lnTo>
                    <a:pt x="151714" y="15049"/>
                  </a:lnTo>
                  <a:lnTo>
                    <a:pt x="145427" y="6172"/>
                  </a:lnTo>
                  <a:lnTo>
                    <a:pt x="135534" y="1409"/>
                  </a:lnTo>
                  <a:lnTo>
                    <a:pt x="122529" y="0"/>
                  </a:lnTo>
                  <a:lnTo>
                    <a:pt x="113309" y="533"/>
                  </a:lnTo>
                  <a:lnTo>
                    <a:pt x="104660" y="1993"/>
                  </a:lnTo>
                  <a:lnTo>
                    <a:pt x="96634" y="4178"/>
                  </a:lnTo>
                  <a:lnTo>
                    <a:pt x="89306" y="6858"/>
                  </a:lnTo>
                  <a:lnTo>
                    <a:pt x="93878" y="24841"/>
                  </a:lnTo>
                  <a:lnTo>
                    <a:pt x="102108" y="21336"/>
                  </a:lnTo>
                  <a:lnTo>
                    <a:pt x="109728" y="18745"/>
                  </a:lnTo>
                  <a:lnTo>
                    <a:pt x="125577" y="18745"/>
                  </a:lnTo>
                  <a:lnTo>
                    <a:pt x="129997" y="21945"/>
                  </a:lnTo>
                  <a:lnTo>
                    <a:pt x="129997" y="31546"/>
                  </a:lnTo>
                  <a:lnTo>
                    <a:pt x="129997" y="45415"/>
                  </a:lnTo>
                  <a:lnTo>
                    <a:pt x="129997" y="58674"/>
                  </a:lnTo>
                  <a:lnTo>
                    <a:pt x="126187" y="61569"/>
                  </a:lnTo>
                  <a:lnTo>
                    <a:pt x="121767" y="63855"/>
                  </a:lnTo>
                  <a:lnTo>
                    <a:pt x="112471" y="63855"/>
                  </a:lnTo>
                  <a:lnTo>
                    <a:pt x="109118" y="61112"/>
                  </a:lnTo>
                  <a:lnTo>
                    <a:pt x="109118" y="48006"/>
                  </a:lnTo>
                  <a:lnTo>
                    <a:pt x="112623" y="44653"/>
                  </a:lnTo>
                  <a:lnTo>
                    <a:pt x="125882" y="44653"/>
                  </a:lnTo>
                  <a:lnTo>
                    <a:pt x="127711" y="44958"/>
                  </a:lnTo>
                  <a:lnTo>
                    <a:pt x="129997" y="45415"/>
                  </a:lnTo>
                  <a:lnTo>
                    <a:pt x="129997" y="31546"/>
                  </a:lnTo>
                  <a:lnTo>
                    <a:pt x="126187" y="31089"/>
                  </a:lnTo>
                  <a:lnTo>
                    <a:pt x="122072" y="30937"/>
                  </a:lnTo>
                  <a:lnTo>
                    <a:pt x="119176" y="30937"/>
                  </a:lnTo>
                  <a:lnTo>
                    <a:pt x="103962" y="32715"/>
                  </a:lnTo>
                  <a:lnTo>
                    <a:pt x="93383" y="37846"/>
                  </a:lnTo>
                  <a:lnTo>
                    <a:pt x="87198" y="46050"/>
                  </a:lnTo>
                  <a:lnTo>
                    <a:pt x="85191" y="56997"/>
                  </a:lnTo>
                  <a:lnTo>
                    <a:pt x="86944" y="67487"/>
                  </a:lnTo>
                  <a:lnTo>
                    <a:pt x="91795" y="75133"/>
                  </a:lnTo>
                  <a:lnTo>
                    <a:pt x="99136" y="79794"/>
                  </a:lnTo>
                  <a:lnTo>
                    <a:pt x="108356" y="81381"/>
                  </a:lnTo>
                  <a:lnTo>
                    <a:pt x="116738" y="81381"/>
                  </a:lnTo>
                  <a:lnTo>
                    <a:pt x="124358" y="77876"/>
                  </a:lnTo>
                  <a:lnTo>
                    <a:pt x="130302" y="71323"/>
                  </a:lnTo>
                  <a:lnTo>
                    <a:pt x="130759" y="76504"/>
                  </a:lnTo>
                  <a:lnTo>
                    <a:pt x="131521" y="78333"/>
                  </a:lnTo>
                  <a:lnTo>
                    <a:pt x="132283" y="79552"/>
                  </a:lnTo>
                  <a:lnTo>
                    <a:pt x="155448" y="79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2" name="object 8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371992" y="1285031"/>
            <a:ext cx="1755800" cy="1092314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737100" y="885825"/>
            <a:ext cx="822775" cy="56261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371992" y="2432260"/>
            <a:ext cx="1755800" cy="1403388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92" y="140576"/>
                </a:moveTo>
                <a:lnTo>
                  <a:pt x="82473" y="140576"/>
                </a:lnTo>
                <a:lnTo>
                  <a:pt x="82473" y="195859"/>
                </a:lnTo>
                <a:lnTo>
                  <a:pt x="94191" y="234049"/>
                </a:lnTo>
                <a:lnTo>
                  <a:pt x="116420" y="254901"/>
                </a:lnTo>
                <a:lnTo>
                  <a:pt x="1257" y="254901"/>
                </a:lnTo>
                <a:lnTo>
                  <a:pt x="0" y="256158"/>
                </a:lnTo>
                <a:lnTo>
                  <a:pt x="0" y="266763"/>
                </a:lnTo>
                <a:lnTo>
                  <a:pt x="1257" y="268020"/>
                </a:lnTo>
                <a:lnTo>
                  <a:pt x="218033" y="268020"/>
                </a:lnTo>
                <a:lnTo>
                  <a:pt x="219290" y="266763"/>
                </a:lnTo>
                <a:lnTo>
                  <a:pt x="219290" y="251155"/>
                </a:lnTo>
                <a:lnTo>
                  <a:pt x="143421" y="251155"/>
                </a:lnTo>
                <a:lnTo>
                  <a:pt x="136296" y="249656"/>
                </a:lnTo>
                <a:lnTo>
                  <a:pt x="102590" y="223697"/>
                </a:lnTo>
                <a:lnTo>
                  <a:pt x="95592" y="203326"/>
                </a:lnTo>
                <a:lnTo>
                  <a:pt x="95592" y="140576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5" y="13119"/>
                </a:lnTo>
                <a:lnTo>
                  <a:pt x="18745" y="254901"/>
                </a:lnTo>
                <a:lnTo>
                  <a:pt x="31864" y="254901"/>
                </a:lnTo>
                <a:lnTo>
                  <a:pt x="31864" y="140576"/>
                </a:lnTo>
                <a:lnTo>
                  <a:pt x="150876" y="140576"/>
                </a:lnTo>
                <a:lnTo>
                  <a:pt x="164623" y="139180"/>
                </a:lnTo>
                <a:lnTo>
                  <a:pt x="177447" y="135178"/>
                </a:lnTo>
                <a:lnTo>
                  <a:pt x="189066" y="128853"/>
                </a:lnTo>
                <a:lnTo>
                  <a:pt x="190757" y="127457"/>
                </a:lnTo>
                <a:lnTo>
                  <a:pt x="31864" y="127457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3" y="230543"/>
                </a:moveTo>
                <a:lnTo>
                  <a:pt x="207429" y="230543"/>
                </a:lnTo>
                <a:lnTo>
                  <a:pt x="206171" y="231787"/>
                </a:lnTo>
                <a:lnTo>
                  <a:pt x="206171" y="251155"/>
                </a:lnTo>
                <a:lnTo>
                  <a:pt x="219290" y="251155"/>
                </a:lnTo>
                <a:lnTo>
                  <a:pt x="219290" y="231787"/>
                </a:lnTo>
                <a:lnTo>
                  <a:pt x="218033" y="230543"/>
                </a:lnTo>
                <a:close/>
              </a:path>
              <a:path w="219710" h="268605">
                <a:moveTo>
                  <a:pt x="218033" y="0"/>
                </a:moveTo>
                <a:lnTo>
                  <a:pt x="1257" y="0"/>
                </a:lnTo>
                <a:lnTo>
                  <a:pt x="0" y="1257"/>
                </a:lnTo>
                <a:lnTo>
                  <a:pt x="0" y="11861"/>
                </a:lnTo>
                <a:lnTo>
                  <a:pt x="1257" y="13119"/>
                </a:lnTo>
                <a:lnTo>
                  <a:pt x="116420" y="13119"/>
                </a:lnTo>
                <a:lnTo>
                  <a:pt x="111353" y="16090"/>
                </a:lnTo>
                <a:lnTo>
                  <a:pt x="87668" y="46062"/>
                </a:lnTo>
                <a:lnTo>
                  <a:pt x="82473" y="127457"/>
                </a:lnTo>
                <a:lnTo>
                  <a:pt x="105105" y="127457"/>
                </a:lnTo>
                <a:lnTo>
                  <a:pt x="109372" y="123507"/>
                </a:lnTo>
                <a:lnTo>
                  <a:pt x="114592" y="118427"/>
                </a:lnTo>
                <a:lnTo>
                  <a:pt x="95592" y="118427"/>
                </a:lnTo>
                <a:lnTo>
                  <a:pt x="95592" y="64693"/>
                </a:lnTo>
                <a:lnTo>
                  <a:pt x="116954" y="28003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7"/>
                </a:lnTo>
                <a:lnTo>
                  <a:pt x="218033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2" y="72453"/>
                </a:lnTo>
                <a:lnTo>
                  <a:pt x="205042" y="83265"/>
                </a:lnTo>
                <a:lnTo>
                  <a:pt x="184810" y="116319"/>
                </a:lnTo>
                <a:lnTo>
                  <a:pt x="158343" y="127457"/>
                </a:lnTo>
                <a:lnTo>
                  <a:pt x="190757" y="127457"/>
                </a:lnTo>
                <a:lnTo>
                  <a:pt x="216311" y="92076"/>
                </a:lnTo>
                <a:lnTo>
                  <a:pt x="219286" y="72250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6" y="36550"/>
                </a:moveTo>
                <a:lnTo>
                  <a:pt x="148539" y="36550"/>
                </a:lnTo>
                <a:lnTo>
                  <a:pt x="146215" y="36779"/>
                </a:lnTo>
                <a:lnTo>
                  <a:pt x="116408" y="62966"/>
                </a:lnTo>
                <a:lnTo>
                  <a:pt x="115174" y="75196"/>
                </a:lnTo>
                <a:lnTo>
                  <a:pt x="114823" y="87007"/>
                </a:lnTo>
                <a:lnTo>
                  <a:pt x="99021" y="115227"/>
                </a:lnTo>
                <a:lnTo>
                  <a:pt x="95592" y="118427"/>
                </a:lnTo>
                <a:lnTo>
                  <a:pt x="114592" y="118427"/>
                </a:lnTo>
                <a:lnTo>
                  <a:pt x="119409" y="113739"/>
                </a:lnTo>
                <a:lnTo>
                  <a:pt x="125106" y="104786"/>
                </a:lnTo>
                <a:lnTo>
                  <a:pt x="127724" y="92392"/>
                </a:lnTo>
                <a:lnTo>
                  <a:pt x="128287" y="75196"/>
                </a:lnTo>
                <a:lnTo>
                  <a:pt x="128384" y="70650"/>
                </a:lnTo>
                <a:lnTo>
                  <a:pt x="128536" y="69176"/>
                </a:lnTo>
                <a:lnTo>
                  <a:pt x="149377" y="49669"/>
                </a:lnTo>
                <a:lnTo>
                  <a:pt x="186482" y="49669"/>
                </a:lnTo>
                <a:lnTo>
                  <a:pt x="186474" y="39357"/>
                </a:lnTo>
                <a:lnTo>
                  <a:pt x="186474" y="37807"/>
                </a:lnTo>
                <a:lnTo>
                  <a:pt x="185229" y="36563"/>
                </a:lnTo>
                <a:lnTo>
                  <a:pt x="150876" y="36563"/>
                </a:lnTo>
                <a:close/>
              </a:path>
              <a:path w="219710" h="268605">
                <a:moveTo>
                  <a:pt x="186482" y="49669"/>
                </a:moveTo>
                <a:lnTo>
                  <a:pt x="173367" y="49669"/>
                </a:lnTo>
                <a:lnTo>
                  <a:pt x="173278" y="74701"/>
                </a:lnTo>
                <a:lnTo>
                  <a:pt x="173228" y="75196"/>
                </a:lnTo>
                <a:lnTo>
                  <a:pt x="151142" y="94665"/>
                </a:lnTo>
                <a:lnTo>
                  <a:pt x="144043" y="94665"/>
                </a:lnTo>
                <a:lnTo>
                  <a:pt x="142798" y="95910"/>
                </a:lnTo>
                <a:lnTo>
                  <a:pt x="142900" y="106616"/>
                </a:lnTo>
                <a:lnTo>
                  <a:pt x="144056" y="107772"/>
                </a:lnTo>
                <a:lnTo>
                  <a:pt x="151079" y="107772"/>
                </a:lnTo>
                <a:lnTo>
                  <a:pt x="178537" y="94665"/>
                </a:lnTo>
                <a:lnTo>
                  <a:pt x="151142" y="94665"/>
                </a:lnTo>
                <a:lnTo>
                  <a:pt x="178548" y="94653"/>
                </a:lnTo>
                <a:lnTo>
                  <a:pt x="186397" y="75196"/>
                </a:lnTo>
                <a:lnTo>
                  <a:pt x="186482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07804" y="443393"/>
            <a:ext cx="443118" cy="275382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1257698" y="421632"/>
            <a:ext cx="563245" cy="321310"/>
            <a:chOff x="1257698" y="421632"/>
            <a:chExt cx="563245" cy="321310"/>
          </a:xfrm>
        </p:grpSpPr>
        <p:sp>
          <p:nvSpPr>
            <p:cNvPr id="88" name="object 88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29995" y="422392"/>
            <a:ext cx="70205" cy="70205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29995" y="547063"/>
            <a:ext cx="70205" cy="70205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129995" y="670018"/>
            <a:ext cx="70205" cy="70205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257698" y="670018"/>
            <a:ext cx="70218" cy="70205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385425" y="422392"/>
            <a:ext cx="70205" cy="70205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385425" y="670018"/>
            <a:ext cx="70205" cy="70205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57698" y="422392"/>
            <a:ext cx="70218" cy="70205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43985" y="385075"/>
            <a:ext cx="432981" cy="39418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3999" y="6845781"/>
            <a:ext cx="3646804" cy="108585"/>
            <a:chOff x="543999" y="6845781"/>
            <a:chExt cx="3646804" cy="108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999" y="6845781"/>
              <a:ext cx="3614997" cy="1081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77285" y="691801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256" y="5359983"/>
            <a:ext cx="2426126" cy="10835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5712" y="5950255"/>
            <a:ext cx="3770086" cy="10881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45072" y="653144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708" y="6496472"/>
            <a:ext cx="3538418" cy="26121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45072" y="559140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564" y="5556436"/>
            <a:ext cx="2885065" cy="10881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45072" y="578831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13564" y="5755173"/>
            <a:ext cx="3574415" cy="107314"/>
            <a:chOff x="713564" y="5755173"/>
            <a:chExt cx="3574415" cy="107314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3564" y="5755173"/>
              <a:ext cx="3542869" cy="10698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74722" y="58255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42169" y="4553481"/>
            <a:ext cx="4305300" cy="565785"/>
            <a:chOff x="542169" y="4553481"/>
            <a:chExt cx="4305300" cy="565785"/>
          </a:xfrm>
        </p:grpSpPr>
        <p:sp>
          <p:nvSpPr>
            <p:cNvPr id="16" name="object 16"/>
            <p:cNvSpPr/>
            <p:nvPr/>
          </p:nvSpPr>
          <p:spPr>
            <a:xfrm>
              <a:off x="4059665" y="4625263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0"/>
                  </a:lnTo>
                  <a:lnTo>
                    <a:pt x="15659" y="24117"/>
                  </a:lnTo>
                  <a:lnTo>
                    <a:pt x="18859" y="16001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2169" y="4553481"/>
              <a:ext cx="4305146" cy="56555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542169" y="5187077"/>
            <a:ext cx="3509010" cy="84455"/>
            <a:chOff x="542169" y="5187077"/>
            <a:chExt cx="3509010" cy="8445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169" y="5187077"/>
              <a:ext cx="3476924" cy="84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37381" y="523485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545072" y="618213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710708" y="6148992"/>
            <a:ext cx="4139565" cy="259715"/>
            <a:chOff x="710708" y="6148992"/>
            <a:chExt cx="4139565" cy="259715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7201" y="6171624"/>
              <a:ext cx="1692568" cy="6103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0708" y="6148992"/>
              <a:ext cx="3344785" cy="2593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073781" y="637180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8493" y="4264889"/>
            <a:ext cx="3495127" cy="14417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6917" y="1178402"/>
            <a:ext cx="4750104" cy="2849867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696482" y="219969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5866004" y="2164722"/>
            <a:ext cx="2864485" cy="108585"/>
            <a:chOff x="5866004" y="2164722"/>
            <a:chExt cx="2864485" cy="108585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66004" y="2164722"/>
              <a:ext cx="2835800" cy="10812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716661" y="223695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5696482" y="377496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866004" y="3740453"/>
            <a:ext cx="2050414" cy="99060"/>
            <a:chOff x="5866004" y="3740453"/>
            <a:chExt cx="2050414" cy="99060"/>
          </a:xfrm>
        </p:grpSpPr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66004" y="3740453"/>
              <a:ext cx="321071" cy="850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27880" y="3741823"/>
              <a:ext cx="1656676" cy="971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902845" y="381223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5696482" y="338114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870231" y="3346177"/>
            <a:ext cx="2992120" cy="109220"/>
            <a:chOff x="5870231" y="3346177"/>
            <a:chExt cx="2992120" cy="109220"/>
          </a:xfrm>
        </p:grpSpPr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70231" y="3346177"/>
              <a:ext cx="2960283" cy="10881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848803" y="341841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696482" y="491191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5863374" y="4876940"/>
            <a:ext cx="3784600" cy="261620"/>
            <a:chOff x="5863374" y="4876940"/>
            <a:chExt cx="3784600" cy="261620"/>
          </a:xfrm>
        </p:grpSpPr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63374" y="4876940"/>
              <a:ext cx="3751696" cy="26121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9628559" y="4949180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692664" y="1182005"/>
            <a:ext cx="1833143" cy="106297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5696482" y="180587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5866004" y="1770904"/>
            <a:ext cx="2254250" cy="109220"/>
            <a:chOff x="5866004" y="1770904"/>
            <a:chExt cx="2254250" cy="109220"/>
          </a:xfrm>
        </p:grpSpPr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66004" y="1771360"/>
              <a:ext cx="1258909" cy="10835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64007" y="1770904"/>
              <a:ext cx="939438" cy="10812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106646" y="18431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5696482" y="200278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0232" y="1969649"/>
            <a:ext cx="1400175" cy="97155"/>
          </a:xfrm>
          <a:custGeom>
            <a:avLst/>
            <a:gdLst/>
            <a:ahLst/>
            <a:cxnLst/>
            <a:rect l="l" t="t" r="r" b="b"/>
            <a:pathLst>
              <a:path w="1400175" h="97155">
                <a:moveTo>
                  <a:pt x="56807" y="60121"/>
                </a:moveTo>
                <a:lnTo>
                  <a:pt x="46977" y="42405"/>
                </a:lnTo>
                <a:lnTo>
                  <a:pt x="46977" y="48920"/>
                </a:lnTo>
                <a:lnTo>
                  <a:pt x="46977" y="69494"/>
                </a:lnTo>
                <a:lnTo>
                  <a:pt x="40805" y="74066"/>
                </a:lnTo>
                <a:lnTo>
                  <a:pt x="9944" y="74066"/>
                </a:lnTo>
                <a:lnTo>
                  <a:pt x="9944" y="44462"/>
                </a:lnTo>
                <a:lnTo>
                  <a:pt x="40805" y="44462"/>
                </a:lnTo>
                <a:lnTo>
                  <a:pt x="46977" y="48920"/>
                </a:lnTo>
                <a:lnTo>
                  <a:pt x="46977" y="42405"/>
                </a:lnTo>
                <a:lnTo>
                  <a:pt x="40919" y="39890"/>
                </a:lnTo>
                <a:lnTo>
                  <a:pt x="49263" y="36804"/>
                </a:lnTo>
                <a:lnTo>
                  <a:pt x="49491" y="36461"/>
                </a:lnTo>
                <a:lnTo>
                  <a:pt x="53378" y="30746"/>
                </a:lnTo>
                <a:lnTo>
                  <a:pt x="53378" y="21488"/>
                </a:lnTo>
                <a:lnTo>
                  <a:pt x="51549" y="12001"/>
                </a:lnTo>
                <a:lnTo>
                  <a:pt x="48755" y="8458"/>
                </a:lnTo>
                <a:lnTo>
                  <a:pt x="46266" y="5295"/>
                </a:lnTo>
                <a:lnTo>
                  <a:pt x="43548" y="4025"/>
                </a:lnTo>
                <a:lnTo>
                  <a:pt x="43548" y="12687"/>
                </a:lnTo>
                <a:lnTo>
                  <a:pt x="43548" y="32118"/>
                </a:lnTo>
                <a:lnTo>
                  <a:pt x="37604" y="36461"/>
                </a:lnTo>
                <a:lnTo>
                  <a:pt x="9944" y="36461"/>
                </a:lnTo>
                <a:lnTo>
                  <a:pt x="9944" y="8458"/>
                </a:lnTo>
                <a:lnTo>
                  <a:pt x="37604" y="8458"/>
                </a:lnTo>
                <a:lnTo>
                  <a:pt x="43548" y="12687"/>
                </a:lnTo>
                <a:lnTo>
                  <a:pt x="43548" y="4025"/>
                </a:lnTo>
                <a:lnTo>
                  <a:pt x="37795" y="1320"/>
                </a:lnTo>
                <a:lnTo>
                  <a:pt x="26403" y="0"/>
                </a:lnTo>
                <a:lnTo>
                  <a:pt x="0" y="0"/>
                </a:lnTo>
                <a:lnTo>
                  <a:pt x="0" y="82296"/>
                </a:lnTo>
                <a:lnTo>
                  <a:pt x="28117" y="82296"/>
                </a:lnTo>
                <a:lnTo>
                  <a:pt x="40843" y="80772"/>
                </a:lnTo>
                <a:lnTo>
                  <a:pt x="49784" y="76390"/>
                </a:lnTo>
                <a:lnTo>
                  <a:pt x="51549" y="74066"/>
                </a:lnTo>
                <a:lnTo>
                  <a:pt x="55067" y="69418"/>
                </a:lnTo>
                <a:lnTo>
                  <a:pt x="56807" y="60121"/>
                </a:lnTo>
                <a:close/>
              </a:path>
              <a:path w="1400175" h="97155">
                <a:moveTo>
                  <a:pt x="121615" y="52920"/>
                </a:moveTo>
                <a:lnTo>
                  <a:pt x="119532" y="39408"/>
                </a:lnTo>
                <a:lnTo>
                  <a:pt x="114198" y="30518"/>
                </a:lnTo>
                <a:lnTo>
                  <a:pt x="113880" y="29972"/>
                </a:lnTo>
                <a:lnTo>
                  <a:pt x="111760" y="28575"/>
                </a:lnTo>
                <a:lnTo>
                  <a:pt x="111760" y="53378"/>
                </a:lnTo>
                <a:lnTo>
                  <a:pt x="110477" y="63665"/>
                </a:lnTo>
                <a:lnTo>
                  <a:pt x="106921" y="70726"/>
                </a:lnTo>
                <a:lnTo>
                  <a:pt x="101650" y="74739"/>
                </a:lnTo>
                <a:lnTo>
                  <a:pt x="95211" y="76009"/>
                </a:lnTo>
                <a:lnTo>
                  <a:pt x="88760" y="74739"/>
                </a:lnTo>
                <a:lnTo>
                  <a:pt x="83489" y="70726"/>
                </a:lnTo>
                <a:lnTo>
                  <a:pt x="79933" y="63665"/>
                </a:lnTo>
                <a:lnTo>
                  <a:pt x="78651" y="53378"/>
                </a:lnTo>
                <a:lnTo>
                  <a:pt x="78676" y="52920"/>
                </a:lnTo>
                <a:lnTo>
                  <a:pt x="79933" y="42862"/>
                </a:lnTo>
                <a:lnTo>
                  <a:pt x="83489" y="35801"/>
                </a:lnTo>
                <a:lnTo>
                  <a:pt x="88760" y="31788"/>
                </a:lnTo>
                <a:lnTo>
                  <a:pt x="95211" y="30518"/>
                </a:lnTo>
                <a:lnTo>
                  <a:pt x="101650" y="31788"/>
                </a:lnTo>
                <a:lnTo>
                  <a:pt x="106921" y="35801"/>
                </a:lnTo>
                <a:lnTo>
                  <a:pt x="110477" y="42862"/>
                </a:lnTo>
                <a:lnTo>
                  <a:pt x="111734" y="52920"/>
                </a:lnTo>
                <a:lnTo>
                  <a:pt x="111760" y="53378"/>
                </a:lnTo>
                <a:lnTo>
                  <a:pt x="111760" y="28575"/>
                </a:lnTo>
                <a:lnTo>
                  <a:pt x="105549" y="24434"/>
                </a:lnTo>
                <a:lnTo>
                  <a:pt x="95440" y="22631"/>
                </a:lnTo>
                <a:lnTo>
                  <a:pt x="85153" y="24472"/>
                </a:lnTo>
                <a:lnTo>
                  <a:pt x="76669" y="30111"/>
                </a:lnTo>
                <a:lnTo>
                  <a:pt x="70916" y="39700"/>
                </a:lnTo>
                <a:lnTo>
                  <a:pt x="68808" y="53378"/>
                </a:lnTo>
                <a:lnTo>
                  <a:pt x="70878" y="66878"/>
                </a:lnTo>
                <a:lnTo>
                  <a:pt x="76530" y="76327"/>
                </a:lnTo>
                <a:lnTo>
                  <a:pt x="84861" y="81851"/>
                </a:lnTo>
                <a:lnTo>
                  <a:pt x="94983" y="83667"/>
                </a:lnTo>
                <a:lnTo>
                  <a:pt x="105257" y="81813"/>
                </a:lnTo>
                <a:lnTo>
                  <a:pt x="113741" y="76174"/>
                </a:lnTo>
                <a:lnTo>
                  <a:pt x="113842" y="76009"/>
                </a:lnTo>
                <a:lnTo>
                  <a:pt x="119494" y="66598"/>
                </a:lnTo>
                <a:lnTo>
                  <a:pt x="121615" y="52920"/>
                </a:lnTo>
                <a:close/>
              </a:path>
              <a:path w="1400175" h="97155">
                <a:moveTo>
                  <a:pt x="175907" y="78295"/>
                </a:moveTo>
                <a:lnTo>
                  <a:pt x="173393" y="70751"/>
                </a:lnTo>
                <a:lnTo>
                  <a:pt x="169392" y="73837"/>
                </a:lnTo>
                <a:lnTo>
                  <a:pt x="165049" y="75666"/>
                </a:lnTo>
                <a:lnTo>
                  <a:pt x="159791" y="75666"/>
                </a:lnTo>
                <a:lnTo>
                  <a:pt x="152768" y="74320"/>
                </a:lnTo>
                <a:lnTo>
                  <a:pt x="147231" y="70205"/>
                </a:lnTo>
                <a:lnTo>
                  <a:pt x="143598" y="63220"/>
                </a:lnTo>
                <a:lnTo>
                  <a:pt x="142303" y="53263"/>
                </a:lnTo>
                <a:lnTo>
                  <a:pt x="143611" y="43230"/>
                </a:lnTo>
                <a:lnTo>
                  <a:pt x="147243" y="36220"/>
                </a:lnTo>
                <a:lnTo>
                  <a:pt x="152717" y="32092"/>
                </a:lnTo>
                <a:lnTo>
                  <a:pt x="159562" y="30746"/>
                </a:lnTo>
                <a:lnTo>
                  <a:pt x="164592" y="30746"/>
                </a:lnTo>
                <a:lnTo>
                  <a:pt x="168592" y="32575"/>
                </a:lnTo>
                <a:lnTo>
                  <a:pt x="173164" y="35890"/>
                </a:lnTo>
                <a:lnTo>
                  <a:pt x="175679" y="27660"/>
                </a:lnTo>
                <a:lnTo>
                  <a:pt x="171450" y="24574"/>
                </a:lnTo>
                <a:lnTo>
                  <a:pt x="166420" y="22631"/>
                </a:lnTo>
                <a:lnTo>
                  <a:pt x="159677" y="22631"/>
                </a:lnTo>
                <a:lnTo>
                  <a:pt x="148767" y="24612"/>
                </a:lnTo>
                <a:lnTo>
                  <a:pt x="140157" y="30518"/>
                </a:lnTo>
                <a:lnTo>
                  <a:pt x="134505" y="40271"/>
                </a:lnTo>
                <a:lnTo>
                  <a:pt x="132473" y="53835"/>
                </a:lnTo>
                <a:lnTo>
                  <a:pt x="134416" y="66979"/>
                </a:lnTo>
                <a:lnTo>
                  <a:pt x="139839" y="76288"/>
                </a:lnTo>
                <a:lnTo>
                  <a:pt x="148094" y="81838"/>
                </a:lnTo>
                <a:lnTo>
                  <a:pt x="158534" y="83667"/>
                </a:lnTo>
                <a:lnTo>
                  <a:pt x="165506" y="83667"/>
                </a:lnTo>
                <a:lnTo>
                  <a:pt x="171450" y="81610"/>
                </a:lnTo>
                <a:lnTo>
                  <a:pt x="175907" y="78295"/>
                </a:lnTo>
                <a:close/>
              </a:path>
              <a:path w="1400175" h="97155">
                <a:moveTo>
                  <a:pt x="235800" y="24003"/>
                </a:moveTo>
                <a:lnTo>
                  <a:pt x="189166" y="24003"/>
                </a:lnTo>
                <a:lnTo>
                  <a:pt x="189166" y="82296"/>
                </a:lnTo>
                <a:lnTo>
                  <a:pt x="198996" y="82296"/>
                </a:lnTo>
                <a:lnTo>
                  <a:pt x="198996" y="32004"/>
                </a:lnTo>
                <a:lnTo>
                  <a:pt x="225971" y="32004"/>
                </a:lnTo>
                <a:lnTo>
                  <a:pt x="225971" y="82296"/>
                </a:lnTo>
                <a:lnTo>
                  <a:pt x="235800" y="82296"/>
                </a:lnTo>
                <a:lnTo>
                  <a:pt x="235800" y="24003"/>
                </a:lnTo>
                <a:close/>
              </a:path>
              <a:path w="1400175" h="97155">
                <a:moveTo>
                  <a:pt x="301752" y="24003"/>
                </a:moveTo>
                <a:lnTo>
                  <a:pt x="293065" y="24003"/>
                </a:lnTo>
                <a:lnTo>
                  <a:pt x="262432" y="67437"/>
                </a:lnTo>
                <a:lnTo>
                  <a:pt x="262432" y="24003"/>
                </a:lnTo>
                <a:lnTo>
                  <a:pt x="253288" y="24003"/>
                </a:lnTo>
                <a:lnTo>
                  <a:pt x="253288" y="82296"/>
                </a:lnTo>
                <a:lnTo>
                  <a:pt x="261975" y="82296"/>
                </a:lnTo>
                <a:lnTo>
                  <a:pt x="292608" y="38862"/>
                </a:lnTo>
                <a:lnTo>
                  <a:pt x="292608" y="82296"/>
                </a:lnTo>
                <a:lnTo>
                  <a:pt x="301752" y="82296"/>
                </a:lnTo>
                <a:lnTo>
                  <a:pt x="301752" y="24003"/>
                </a:lnTo>
                <a:close/>
              </a:path>
              <a:path w="1400175" h="97155">
                <a:moveTo>
                  <a:pt x="363702" y="24003"/>
                </a:moveTo>
                <a:lnTo>
                  <a:pt x="313296" y="24003"/>
                </a:lnTo>
                <a:lnTo>
                  <a:pt x="313296" y="32004"/>
                </a:lnTo>
                <a:lnTo>
                  <a:pt x="333641" y="32004"/>
                </a:lnTo>
                <a:lnTo>
                  <a:pt x="333641" y="82296"/>
                </a:lnTo>
                <a:lnTo>
                  <a:pt x="343357" y="82296"/>
                </a:lnTo>
                <a:lnTo>
                  <a:pt x="343357" y="32004"/>
                </a:lnTo>
                <a:lnTo>
                  <a:pt x="363702" y="32004"/>
                </a:lnTo>
                <a:lnTo>
                  <a:pt x="363702" y="24003"/>
                </a:lnTo>
                <a:close/>
              </a:path>
              <a:path w="1400175" h="97155">
                <a:moveTo>
                  <a:pt x="416852" y="82296"/>
                </a:moveTo>
                <a:lnTo>
                  <a:pt x="416280" y="80810"/>
                </a:lnTo>
                <a:lnTo>
                  <a:pt x="415709" y="77952"/>
                </a:lnTo>
                <a:lnTo>
                  <a:pt x="415709" y="74980"/>
                </a:lnTo>
                <a:lnTo>
                  <a:pt x="415709" y="53149"/>
                </a:lnTo>
                <a:lnTo>
                  <a:pt x="415709" y="47091"/>
                </a:lnTo>
                <a:lnTo>
                  <a:pt x="415709" y="42291"/>
                </a:lnTo>
                <a:lnTo>
                  <a:pt x="414350" y="33096"/>
                </a:lnTo>
                <a:lnTo>
                  <a:pt x="412851" y="30746"/>
                </a:lnTo>
                <a:lnTo>
                  <a:pt x="410464" y="27012"/>
                </a:lnTo>
                <a:lnTo>
                  <a:pt x="404279" y="23660"/>
                </a:lnTo>
                <a:lnTo>
                  <a:pt x="396049" y="22631"/>
                </a:lnTo>
                <a:lnTo>
                  <a:pt x="386905" y="22631"/>
                </a:lnTo>
                <a:lnTo>
                  <a:pt x="378904" y="25488"/>
                </a:lnTo>
                <a:lnTo>
                  <a:pt x="372618" y="28917"/>
                </a:lnTo>
                <a:lnTo>
                  <a:pt x="375132" y="36690"/>
                </a:lnTo>
                <a:lnTo>
                  <a:pt x="381304" y="33147"/>
                </a:lnTo>
                <a:lnTo>
                  <a:pt x="387477" y="30746"/>
                </a:lnTo>
                <a:lnTo>
                  <a:pt x="402107" y="30746"/>
                </a:lnTo>
                <a:lnTo>
                  <a:pt x="406107" y="34061"/>
                </a:lnTo>
                <a:lnTo>
                  <a:pt x="406107" y="47091"/>
                </a:lnTo>
                <a:lnTo>
                  <a:pt x="406107" y="53949"/>
                </a:lnTo>
                <a:lnTo>
                  <a:pt x="406107" y="67894"/>
                </a:lnTo>
                <a:lnTo>
                  <a:pt x="401650" y="72237"/>
                </a:lnTo>
                <a:lnTo>
                  <a:pt x="395820" y="75895"/>
                </a:lnTo>
                <a:lnTo>
                  <a:pt x="383133" y="75895"/>
                </a:lnTo>
                <a:lnTo>
                  <a:pt x="378904" y="72237"/>
                </a:lnTo>
                <a:lnTo>
                  <a:pt x="378904" y="57150"/>
                </a:lnTo>
                <a:lnTo>
                  <a:pt x="383705" y="53149"/>
                </a:lnTo>
                <a:lnTo>
                  <a:pt x="399478" y="53149"/>
                </a:lnTo>
                <a:lnTo>
                  <a:pt x="401421" y="53263"/>
                </a:lnTo>
                <a:lnTo>
                  <a:pt x="406107" y="53949"/>
                </a:lnTo>
                <a:lnTo>
                  <a:pt x="406107" y="47091"/>
                </a:lnTo>
                <a:lnTo>
                  <a:pt x="401993" y="46520"/>
                </a:lnTo>
                <a:lnTo>
                  <a:pt x="399021" y="46405"/>
                </a:lnTo>
                <a:lnTo>
                  <a:pt x="396621" y="46405"/>
                </a:lnTo>
                <a:lnTo>
                  <a:pt x="384390" y="47713"/>
                </a:lnTo>
                <a:lnTo>
                  <a:pt x="375881" y="51511"/>
                </a:lnTo>
                <a:lnTo>
                  <a:pt x="370916" y="57645"/>
                </a:lnTo>
                <a:lnTo>
                  <a:pt x="369303" y="65951"/>
                </a:lnTo>
                <a:lnTo>
                  <a:pt x="369303" y="77609"/>
                </a:lnTo>
                <a:lnTo>
                  <a:pt x="376732" y="83667"/>
                </a:lnTo>
                <a:lnTo>
                  <a:pt x="394449" y="83667"/>
                </a:lnTo>
                <a:lnTo>
                  <a:pt x="401193" y="80352"/>
                </a:lnTo>
                <a:lnTo>
                  <a:pt x="405358" y="75895"/>
                </a:lnTo>
                <a:lnTo>
                  <a:pt x="406222" y="74980"/>
                </a:lnTo>
                <a:lnTo>
                  <a:pt x="406450" y="79438"/>
                </a:lnTo>
                <a:lnTo>
                  <a:pt x="407022" y="81267"/>
                </a:lnTo>
                <a:lnTo>
                  <a:pt x="407593" y="82296"/>
                </a:lnTo>
                <a:lnTo>
                  <a:pt x="416852" y="82296"/>
                </a:lnTo>
                <a:close/>
              </a:path>
              <a:path w="1400175" h="97155">
                <a:moveTo>
                  <a:pt x="480631" y="24003"/>
                </a:moveTo>
                <a:lnTo>
                  <a:pt x="470801" y="24003"/>
                </a:lnTo>
                <a:lnTo>
                  <a:pt x="470801" y="47663"/>
                </a:lnTo>
                <a:lnTo>
                  <a:pt x="442226" y="47663"/>
                </a:lnTo>
                <a:lnTo>
                  <a:pt x="442226" y="24003"/>
                </a:lnTo>
                <a:lnTo>
                  <a:pt x="432396" y="24003"/>
                </a:lnTo>
                <a:lnTo>
                  <a:pt x="432396" y="82296"/>
                </a:lnTo>
                <a:lnTo>
                  <a:pt x="442226" y="82296"/>
                </a:lnTo>
                <a:lnTo>
                  <a:pt x="442226" y="55549"/>
                </a:lnTo>
                <a:lnTo>
                  <a:pt x="470801" y="55549"/>
                </a:lnTo>
                <a:lnTo>
                  <a:pt x="470801" y="82296"/>
                </a:lnTo>
                <a:lnTo>
                  <a:pt x="480631" y="82296"/>
                </a:lnTo>
                <a:lnTo>
                  <a:pt x="480631" y="24003"/>
                </a:lnTo>
                <a:close/>
              </a:path>
              <a:path w="1400175" h="97155">
                <a:moveTo>
                  <a:pt x="546582" y="24003"/>
                </a:moveTo>
                <a:lnTo>
                  <a:pt x="537895" y="24003"/>
                </a:lnTo>
                <a:lnTo>
                  <a:pt x="507263" y="67437"/>
                </a:lnTo>
                <a:lnTo>
                  <a:pt x="507263" y="24003"/>
                </a:lnTo>
                <a:lnTo>
                  <a:pt x="498119" y="24003"/>
                </a:lnTo>
                <a:lnTo>
                  <a:pt x="498119" y="82296"/>
                </a:lnTo>
                <a:lnTo>
                  <a:pt x="506806" y="82296"/>
                </a:lnTo>
                <a:lnTo>
                  <a:pt x="537438" y="38862"/>
                </a:lnTo>
                <a:lnTo>
                  <a:pt x="537438" y="82296"/>
                </a:lnTo>
                <a:lnTo>
                  <a:pt x="546582" y="82296"/>
                </a:lnTo>
                <a:lnTo>
                  <a:pt x="546582" y="24003"/>
                </a:lnTo>
                <a:close/>
              </a:path>
              <a:path w="1400175" h="97155">
                <a:moveTo>
                  <a:pt x="611047" y="50520"/>
                </a:moveTo>
                <a:lnTo>
                  <a:pt x="610743" y="48348"/>
                </a:lnTo>
                <a:lnTo>
                  <a:pt x="609358" y="38392"/>
                </a:lnTo>
                <a:lnTo>
                  <a:pt x="604875" y="30175"/>
                </a:lnTo>
                <a:lnTo>
                  <a:pt x="604608" y="29679"/>
                </a:lnTo>
                <a:lnTo>
                  <a:pt x="601675" y="27597"/>
                </a:lnTo>
                <a:lnTo>
                  <a:pt x="601675" y="48348"/>
                </a:lnTo>
                <a:lnTo>
                  <a:pt x="570585" y="48348"/>
                </a:lnTo>
                <a:lnTo>
                  <a:pt x="571842" y="36690"/>
                </a:lnTo>
                <a:lnTo>
                  <a:pt x="578129" y="30175"/>
                </a:lnTo>
                <a:lnTo>
                  <a:pt x="595503" y="30175"/>
                </a:lnTo>
                <a:lnTo>
                  <a:pt x="601560" y="35547"/>
                </a:lnTo>
                <a:lnTo>
                  <a:pt x="601675" y="48348"/>
                </a:lnTo>
                <a:lnTo>
                  <a:pt x="601675" y="27597"/>
                </a:lnTo>
                <a:lnTo>
                  <a:pt x="597204" y="24396"/>
                </a:lnTo>
                <a:lnTo>
                  <a:pt x="587616" y="22631"/>
                </a:lnTo>
                <a:lnTo>
                  <a:pt x="577037" y="24663"/>
                </a:lnTo>
                <a:lnTo>
                  <a:pt x="568464" y="30670"/>
                </a:lnTo>
                <a:lnTo>
                  <a:pt x="562737" y="40525"/>
                </a:lnTo>
                <a:lnTo>
                  <a:pt x="560641" y="54063"/>
                </a:lnTo>
                <a:lnTo>
                  <a:pt x="562584" y="66929"/>
                </a:lnTo>
                <a:lnTo>
                  <a:pt x="568096" y="76200"/>
                </a:lnTo>
                <a:lnTo>
                  <a:pt x="576643" y="81788"/>
                </a:lnTo>
                <a:lnTo>
                  <a:pt x="587730" y="83667"/>
                </a:lnTo>
                <a:lnTo>
                  <a:pt x="595274" y="83667"/>
                </a:lnTo>
                <a:lnTo>
                  <a:pt x="603275" y="81495"/>
                </a:lnTo>
                <a:lnTo>
                  <a:pt x="609447" y="77724"/>
                </a:lnTo>
                <a:lnTo>
                  <a:pt x="608825" y="75895"/>
                </a:lnTo>
                <a:lnTo>
                  <a:pt x="606933" y="70294"/>
                </a:lnTo>
                <a:lnTo>
                  <a:pt x="600760" y="73837"/>
                </a:lnTo>
                <a:lnTo>
                  <a:pt x="595045" y="75895"/>
                </a:lnTo>
                <a:lnTo>
                  <a:pt x="588987" y="75895"/>
                </a:lnTo>
                <a:lnTo>
                  <a:pt x="581774" y="74701"/>
                </a:lnTo>
                <a:lnTo>
                  <a:pt x="576097" y="71005"/>
                </a:lnTo>
                <a:lnTo>
                  <a:pt x="572274" y="64604"/>
                </a:lnTo>
                <a:lnTo>
                  <a:pt x="570585" y="55321"/>
                </a:lnTo>
                <a:lnTo>
                  <a:pt x="610819" y="55321"/>
                </a:lnTo>
                <a:lnTo>
                  <a:pt x="610984" y="54063"/>
                </a:lnTo>
                <a:lnTo>
                  <a:pt x="611047" y="50520"/>
                </a:lnTo>
                <a:close/>
              </a:path>
              <a:path w="1400175" h="97155">
                <a:moveTo>
                  <a:pt x="702602" y="61036"/>
                </a:moveTo>
                <a:lnTo>
                  <a:pt x="646823" y="61036"/>
                </a:lnTo>
                <a:lnTo>
                  <a:pt x="646823" y="68580"/>
                </a:lnTo>
                <a:lnTo>
                  <a:pt x="702602" y="68580"/>
                </a:lnTo>
                <a:lnTo>
                  <a:pt x="702602" y="61036"/>
                </a:lnTo>
                <a:close/>
              </a:path>
              <a:path w="1400175" h="97155">
                <a:moveTo>
                  <a:pt x="702602" y="37719"/>
                </a:moveTo>
                <a:lnTo>
                  <a:pt x="646823" y="37719"/>
                </a:lnTo>
                <a:lnTo>
                  <a:pt x="646823" y="45262"/>
                </a:lnTo>
                <a:lnTo>
                  <a:pt x="702602" y="45262"/>
                </a:lnTo>
                <a:lnTo>
                  <a:pt x="702602" y="37719"/>
                </a:lnTo>
                <a:close/>
              </a:path>
              <a:path w="1400175" h="97155">
                <a:moveTo>
                  <a:pt x="797699" y="74980"/>
                </a:moveTo>
                <a:lnTo>
                  <a:pt x="791527" y="74980"/>
                </a:lnTo>
                <a:lnTo>
                  <a:pt x="791527" y="74523"/>
                </a:lnTo>
                <a:lnTo>
                  <a:pt x="791527" y="32004"/>
                </a:lnTo>
                <a:lnTo>
                  <a:pt x="791527" y="24003"/>
                </a:lnTo>
                <a:lnTo>
                  <a:pt x="781926" y="24003"/>
                </a:lnTo>
                <a:lnTo>
                  <a:pt x="781926" y="32004"/>
                </a:lnTo>
                <a:lnTo>
                  <a:pt x="781926" y="74523"/>
                </a:lnTo>
                <a:lnTo>
                  <a:pt x="751979" y="74523"/>
                </a:lnTo>
                <a:lnTo>
                  <a:pt x="755726" y="69151"/>
                </a:lnTo>
                <a:lnTo>
                  <a:pt x="758863" y="61150"/>
                </a:lnTo>
                <a:lnTo>
                  <a:pt x="761212" y="49161"/>
                </a:lnTo>
                <a:lnTo>
                  <a:pt x="762495" y="32004"/>
                </a:lnTo>
                <a:lnTo>
                  <a:pt x="781926" y="32004"/>
                </a:lnTo>
                <a:lnTo>
                  <a:pt x="781926" y="24003"/>
                </a:lnTo>
                <a:lnTo>
                  <a:pt x="753694" y="24003"/>
                </a:lnTo>
                <a:lnTo>
                  <a:pt x="752665" y="45326"/>
                </a:lnTo>
                <a:lnTo>
                  <a:pt x="749871" y="59817"/>
                </a:lnTo>
                <a:lnTo>
                  <a:pt x="745794" y="69151"/>
                </a:lnTo>
                <a:lnTo>
                  <a:pt x="740892" y="74980"/>
                </a:lnTo>
                <a:lnTo>
                  <a:pt x="736320" y="74980"/>
                </a:lnTo>
                <a:lnTo>
                  <a:pt x="736320" y="97155"/>
                </a:lnTo>
                <a:lnTo>
                  <a:pt x="745693" y="97155"/>
                </a:lnTo>
                <a:lnTo>
                  <a:pt x="745693" y="82296"/>
                </a:lnTo>
                <a:lnTo>
                  <a:pt x="788327" y="82296"/>
                </a:lnTo>
                <a:lnTo>
                  <a:pt x="788327" y="97155"/>
                </a:lnTo>
                <a:lnTo>
                  <a:pt x="797699" y="97155"/>
                </a:lnTo>
                <a:lnTo>
                  <a:pt x="797699" y="82296"/>
                </a:lnTo>
                <a:lnTo>
                  <a:pt x="797699" y="74980"/>
                </a:lnTo>
                <a:close/>
              </a:path>
              <a:path w="1400175" h="97155">
                <a:moveTo>
                  <a:pt x="860221" y="24003"/>
                </a:moveTo>
                <a:lnTo>
                  <a:pt x="851535" y="24003"/>
                </a:lnTo>
                <a:lnTo>
                  <a:pt x="820902" y="67437"/>
                </a:lnTo>
                <a:lnTo>
                  <a:pt x="820902" y="24003"/>
                </a:lnTo>
                <a:lnTo>
                  <a:pt x="811758" y="24003"/>
                </a:lnTo>
                <a:lnTo>
                  <a:pt x="811758" y="82296"/>
                </a:lnTo>
                <a:lnTo>
                  <a:pt x="820445" y="82296"/>
                </a:lnTo>
                <a:lnTo>
                  <a:pt x="851077" y="38862"/>
                </a:lnTo>
                <a:lnTo>
                  <a:pt x="851077" y="82296"/>
                </a:lnTo>
                <a:lnTo>
                  <a:pt x="860221" y="82296"/>
                </a:lnTo>
                <a:lnTo>
                  <a:pt x="860221" y="24003"/>
                </a:lnTo>
                <a:close/>
              </a:path>
              <a:path w="1400175" h="97155">
                <a:moveTo>
                  <a:pt x="917714" y="78295"/>
                </a:moveTo>
                <a:lnTo>
                  <a:pt x="915200" y="70751"/>
                </a:lnTo>
                <a:lnTo>
                  <a:pt x="911199" y="73837"/>
                </a:lnTo>
                <a:lnTo>
                  <a:pt x="906856" y="75666"/>
                </a:lnTo>
                <a:lnTo>
                  <a:pt x="901598" y="75666"/>
                </a:lnTo>
                <a:lnTo>
                  <a:pt x="894575" y="74320"/>
                </a:lnTo>
                <a:lnTo>
                  <a:pt x="889038" y="70205"/>
                </a:lnTo>
                <a:lnTo>
                  <a:pt x="885418" y="63220"/>
                </a:lnTo>
                <a:lnTo>
                  <a:pt x="884110" y="53263"/>
                </a:lnTo>
                <a:lnTo>
                  <a:pt x="885431" y="43230"/>
                </a:lnTo>
                <a:lnTo>
                  <a:pt x="889063" y="36220"/>
                </a:lnTo>
                <a:lnTo>
                  <a:pt x="894524" y="32092"/>
                </a:lnTo>
                <a:lnTo>
                  <a:pt x="901369" y="30746"/>
                </a:lnTo>
                <a:lnTo>
                  <a:pt x="906399" y="30746"/>
                </a:lnTo>
                <a:lnTo>
                  <a:pt x="910399" y="32575"/>
                </a:lnTo>
                <a:lnTo>
                  <a:pt x="914971" y="35890"/>
                </a:lnTo>
                <a:lnTo>
                  <a:pt x="917486" y="27660"/>
                </a:lnTo>
                <a:lnTo>
                  <a:pt x="913257" y="24574"/>
                </a:lnTo>
                <a:lnTo>
                  <a:pt x="908227" y="22631"/>
                </a:lnTo>
                <a:lnTo>
                  <a:pt x="901484" y="22631"/>
                </a:lnTo>
                <a:lnTo>
                  <a:pt x="890587" y="24612"/>
                </a:lnTo>
                <a:lnTo>
                  <a:pt x="881976" y="30518"/>
                </a:lnTo>
                <a:lnTo>
                  <a:pt x="876312" y="40271"/>
                </a:lnTo>
                <a:lnTo>
                  <a:pt x="874280" y="53835"/>
                </a:lnTo>
                <a:lnTo>
                  <a:pt x="876236" y="66979"/>
                </a:lnTo>
                <a:lnTo>
                  <a:pt x="881659" y="76288"/>
                </a:lnTo>
                <a:lnTo>
                  <a:pt x="889901" y="81838"/>
                </a:lnTo>
                <a:lnTo>
                  <a:pt x="900341" y="83667"/>
                </a:lnTo>
                <a:lnTo>
                  <a:pt x="907313" y="83667"/>
                </a:lnTo>
                <a:lnTo>
                  <a:pt x="913257" y="81610"/>
                </a:lnTo>
                <a:lnTo>
                  <a:pt x="917714" y="78295"/>
                </a:lnTo>
                <a:close/>
              </a:path>
              <a:path w="1400175" h="97155">
                <a:moveTo>
                  <a:pt x="984250" y="74980"/>
                </a:moveTo>
                <a:lnTo>
                  <a:pt x="978077" y="74980"/>
                </a:lnTo>
                <a:lnTo>
                  <a:pt x="978077" y="24003"/>
                </a:lnTo>
                <a:lnTo>
                  <a:pt x="968248" y="24003"/>
                </a:lnTo>
                <a:lnTo>
                  <a:pt x="968248" y="74523"/>
                </a:lnTo>
                <a:lnTo>
                  <a:pt x="940816" y="74523"/>
                </a:lnTo>
                <a:lnTo>
                  <a:pt x="940816" y="24003"/>
                </a:lnTo>
                <a:lnTo>
                  <a:pt x="930986" y="24003"/>
                </a:lnTo>
                <a:lnTo>
                  <a:pt x="930986" y="82296"/>
                </a:lnTo>
                <a:lnTo>
                  <a:pt x="974877" y="82296"/>
                </a:lnTo>
                <a:lnTo>
                  <a:pt x="974877" y="97155"/>
                </a:lnTo>
                <a:lnTo>
                  <a:pt x="984250" y="97155"/>
                </a:lnTo>
                <a:lnTo>
                  <a:pt x="984250" y="74980"/>
                </a:lnTo>
                <a:close/>
              </a:path>
              <a:path w="1400175" h="97155">
                <a:moveTo>
                  <a:pt x="1046772" y="24003"/>
                </a:moveTo>
                <a:lnTo>
                  <a:pt x="1038085" y="24003"/>
                </a:lnTo>
                <a:lnTo>
                  <a:pt x="1007452" y="67437"/>
                </a:lnTo>
                <a:lnTo>
                  <a:pt x="1007452" y="24003"/>
                </a:lnTo>
                <a:lnTo>
                  <a:pt x="998308" y="24003"/>
                </a:lnTo>
                <a:lnTo>
                  <a:pt x="998308" y="82296"/>
                </a:lnTo>
                <a:lnTo>
                  <a:pt x="1006995" y="82296"/>
                </a:lnTo>
                <a:lnTo>
                  <a:pt x="1037628" y="38862"/>
                </a:lnTo>
                <a:lnTo>
                  <a:pt x="1037628" y="82296"/>
                </a:lnTo>
                <a:lnTo>
                  <a:pt x="1046772" y="82296"/>
                </a:lnTo>
                <a:lnTo>
                  <a:pt x="1046772" y="24003"/>
                </a:lnTo>
                <a:close/>
              </a:path>
              <a:path w="1400175" h="97155">
                <a:moveTo>
                  <a:pt x="1110894" y="24003"/>
                </a:moveTo>
                <a:lnTo>
                  <a:pt x="1064260" y="24003"/>
                </a:lnTo>
                <a:lnTo>
                  <a:pt x="1064260" y="82296"/>
                </a:lnTo>
                <a:lnTo>
                  <a:pt x="1074089" y="82296"/>
                </a:lnTo>
                <a:lnTo>
                  <a:pt x="1074089" y="32004"/>
                </a:lnTo>
                <a:lnTo>
                  <a:pt x="1101064" y="32004"/>
                </a:lnTo>
                <a:lnTo>
                  <a:pt x="1101064" y="82296"/>
                </a:lnTo>
                <a:lnTo>
                  <a:pt x="1110894" y="82296"/>
                </a:lnTo>
                <a:lnTo>
                  <a:pt x="1110894" y="24003"/>
                </a:lnTo>
                <a:close/>
              </a:path>
              <a:path w="1400175" h="97155">
                <a:moveTo>
                  <a:pt x="1176845" y="24003"/>
                </a:moveTo>
                <a:lnTo>
                  <a:pt x="1136726" y="24003"/>
                </a:lnTo>
                <a:lnTo>
                  <a:pt x="1135697" y="47574"/>
                </a:lnTo>
                <a:lnTo>
                  <a:pt x="1133767" y="63449"/>
                </a:lnTo>
                <a:lnTo>
                  <a:pt x="1129792" y="72402"/>
                </a:lnTo>
                <a:lnTo>
                  <a:pt x="1122667" y="75209"/>
                </a:lnTo>
                <a:lnTo>
                  <a:pt x="1121524" y="75209"/>
                </a:lnTo>
                <a:lnTo>
                  <a:pt x="1119695" y="74980"/>
                </a:lnTo>
                <a:lnTo>
                  <a:pt x="1119695" y="82753"/>
                </a:lnTo>
                <a:lnTo>
                  <a:pt x="1121752" y="82981"/>
                </a:lnTo>
                <a:lnTo>
                  <a:pt x="1123467" y="82981"/>
                </a:lnTo>
                <a:lnTo>
                  <a:pt x="1133932" y="80619"/>
                </a:lnTo>
                <a:lnTo>
                  <a:pt x="1140548" y="72453"/>
                </a:lnTo>
                <a:lnTo>
                  <a:pt x="1144168" y="56794"/>
                </a:lnTo>
                <a:lnTo>
                  <a:pt x="1145641" y="32004"/>
                </a:lnTo>
                <a:lnTo>
                  <a:pt x="1167130" y="32004"/>
                </a:lnTo>
                <a:lnTo>
                  <a:pt x="1167130" y="82296"/>
                </a:lnTo>
                <a:lnTo>
                  <a:pt x="1176845" y="82296"/>
                </a:lnTo>
                <a:lnTo>
                  <a:pt x="1176845" y="24003"/>
                </a:lnTo>
                <a:close/>
              </a:path>
              <a:path w="1400175" h="97155">
                <a:moveTo>
                  <a:pt x="1242796" y="24003"/>
                </a:moveTo>
                <a:lnTo>
                  <a:pt x="1234109" y="24003"/>
                </a:lnTo>
                <a:lnTo>
                  <a:pt x="1203477" y="67437"/>
                </a:lnTo>
                <a:lnTo>
                  <a:pt x="1203477" y="24003"/>
                </a:lnTo>
                <a:lnTo>
                  <a:pt x="1194333" y="24003"/>
                </a:lnTo>
                <a:lnTo>
                  <a:pt x="1194333" y="82296"/>
                </a:lnTo>
                <a:lnTo>
                  <a:pt x="1203020" y="82296"/>
                </a:lnTo>
                <a:lnTo>
                  <a:pt x="1233652" y="38862"/>
                </a:lnTo>
                <a:lnTo>
                  <a:pt x="1233652" y="82296"/>
                </a:lnTo>
                <a:lnTo>
                  <a:pt x="1242796" y="82296"/>
                </a:lnTo>
                <a:lnTo>
                  <a:pt x="1242796" y="24003"/>
                </a:lnTo>
                <a:close/>
              </a:path>
              <a:path w="1400175" h="97155">
                <a:moveTo>
                  <a:pt x="1308519" y="24003"/>
                </a:moveTo>
                <a:lnTo>
                  <a:pt x="1298689" y="24003"/>
                </a:lnTo>
                <a:lnTo>
                  <a:pt x="1298689" y="47663"/>
                </a:lnTo>
                <a:lnTo>
                  <a:pt x="1270114" y="47663"/>
                </a:lnTo>
                <a:lnTo>
                  <a:pt x="1270114" y="24003"/>
                </a:lnTo>
                <a:lnTo>
                  <a:pt x="1260284" y="24003"/>
                </a:lnTo>
                <a:lnTo>
                  <a:pt x="1260284" y="82296"/>
                </a:lnTo>
                <a:lnTo>
                  <a:pt x="1270114" y="82296"/>
                </a:lnTo>
                <a:lnTo>
                  <a:pt x="1270114" y="55549"/>
                </a:lnTo>
                <a:lnTo>
                  <a:pt x="1298689" y="55549"/>
                </a:lnTo>
                <a:lnTo>
                  <a:pt x="1298689" y="82296"/>
                </a:lnTo>
                <a:lnTo>
                  <a:pt x="1308519" y="82296"/>
                </a:lnTo>
                <a:lnTo>
                  <a:pt x="1308519" y="24003"/>
                </a:lnTo>
                <a:close/>
              </a:path>
              <a:path w="1400175" h="97155">
                <a:moveTo>
                  <a:pt x="1370126" y="82296"/>
                </a:moveTo>
                <a:lnTo>
                  <a:pt x="1369555" y="80810"/>
                </a:lnTo>
                <a:lnTo>
                  <a:pt x="1368983" y="77952"/>
                </a:lnTo>
                <a:lnTo>
                  <a:pt x="1368983" y="74980"/>
                </a:lnTo>
                <a:lnTo>
                  <a:pt x="1368983" y="53149"/>
                </a:lnTo>
                <a:lnTo>
                  <a:pt x="1368983" y="47091"/>
                </a:lnTo>
                <a:lnTo>
                  <a:pt x="1368983" y="42291"/>
                </a:lnTo>
                <a:lnTo>
                  <a:pt x="1367624" y="33096"/>
                </a:lnTo>
                <a:lnTo>
                  <a:pt x="1366126" y="30746"/>
                </a:lnTo>
                <a:lnTo>
                  <a:pt x="1363738" y="27012"/>
                </a:lnTo>
                <a:lnTo>
                  <a:pt x="1357553" y="23660"/>
                </a:lnTo>
                <a:lnTo>
                  <a:pt x="1349324" y="22631"/>
                </a:lnTo>
                <a:lnTo>
                  <a:pt x="1340180" y="22631"/>
                </a:lnTo>
                <a:lnTo>
                  <a:pt x="1332179" y="25488"/>
                </a:lnTo>
                <a:lnTo>
                  <a:pt x="1325892" y="28917"/>
                </a:lnTo>
                <a:lnTo>
                  <a:pt x="1328407" y="36690"/>
                </a:lnTo>
                <a:lnTo>
                  <a:pt x="1334579" y="33147"/>
                </a:lnTo>
                <a:lnTo>
                  <a:pt x="1340751" y="30746"/>
                </a:lnTo>
                <a:lnTo>
                  <a:pt x="1355382" y="30746"/>
                </a:lnTo>
                <a:lnTo>
                  <a:pt x="1359382" y="34061"/>
                </a:lnTo>
                <a:lnTo>
                  <a:pt x="1359382" y="47091"/>
                </a:lnTo>
                <a:lnTo>
                  <a:pt x="1359382" y="53949"/>
                </a:lnTo>
                <a:lnTo>
                  <a:pt x="1359382" y="67894"/>
                </a:lnTo>
                <a:lnTo>
                  <a:pt x="1354924" y="72237"/>
                </a:lnTo>
                <a:lnTo>
                  <a:pt x="1349095" y="75895"/>
                </a:lnTo>
                <a:lnTo>
                  <a:pt x="1336408" y="75895"/>
                </a:lnTo>
                <a:lnTo>
                  <a:pt x="1332179" y="72237"/>
                </a:lnTo>
                <a:lnTo>
                  <a:pt x="1332179" y="57150"/>
                </a:lnTo>
                <a:lnTo>
                  <a:pt x="1336979" y="53149"/>
                </a:lnTo>
                <a:lnTo>
                  <a:pt x="1352753" y="53149"/>
                </a:lnTo>
                <a:lnTo>
                  <a:pt x="1354696" y="53263"/>
                </a:lnTo>
                <a:lnTo>
                  <a:pt x="1359382" y="53949"/>
                </a:lnTo>
                <a:lnTo>
                  <a:pt x="1359382" y="47091"/>
                </a:lnTo>
                <a:lnTo>
                  <a:pt x="1355267" y="46520"/>
                </a:lnTo>
                <a:lnTo>
                  <a:pt x="1352296" y="46405"/>
                </a:lnTo>
                <a:lnTo>
                  <a:pt x="1349895" y="46405"/>
                </a:lnTo>
                <a:lnTo>
                  <a:pt x="1337665" y="47713"/>
                </a:lnTo>
                <a:lnTo>
                  <a:pt x="1329156" y="51511"/>
                </a:lnTo>
                <a:lnTo>
                  <a:pt x="1324190" y="57645"/>
                </a:lnTo>
                <a:lnTo>
                  <a:pt x="1322578" y="65951"/>
                </a:lnTo>
                <a:lnTo>
                  <a:pt x="1322578" y="77609"/>
                </a:lnTo>
                <a:lnTo>
                  <a:pt x="1330007" y="83667"/>
                </a:lnTo>
                <a:lnTo>
                  <a:pt x="1347724" y="83667"/>
                </a:lnTo>
                <a:lnTo>
                  <a:pt x="1354467" y="80352"/>
                </a:lnTo>
                <a:lnTo>
                  <a:pt x="1358633" y="75895"/>
                </a:lnTo>
                <a:lnTo>
                  <a:pt x="1359496" y="74980"/>
                </a:lnTo>
                <a:lnTo>
                  <a:pt x="1359725" y="79438"/>
                </a:lnTo>
                <a:lnTo>
                  <a:pt x="1360297" y="81267"/>
                </a:lnTo>
                <a:lnTo>
                  <a:pt x="1360868" y="82296"/>
                </a:lnTo>
                <a:lnTo>
                  <a:pt x="1370126" y="82296"/>
                </a:lnTo>
                <a:close/>
              </a:path>
              <a:path w="1400175" h="97155">
                <a:moveTo>
                  <a:pt x="1399730" y="73266"/>
                </a:moveTo>
                <a:lnTo>
                  <a:pt x="1397101" y="70408"/>
                </a:lnTo>
                <a:lnTo>
                  <a:pt x="1389214" y="70408"/>
                </a:lnTo>
                <a:lnTo>
                  <a:pt x="1386471" y="73266"/>
                </a:lnTo>
                <a:lnTo>
                  <a:pt x="1386471" y="80810"/>
                </a:lnTo>
                <a:lnTo>
                  <a:pt x="1389214" y="83667"/>
                </a:lnTo>
                <a:lnTo>
                  <a:pt x="1397101" y="83667"/>
                </a:lnTo>
                <a:lnTo>
                  <a:pt x="1399730" y="80810"/>
                </a:lnTo>
                <a:lnTo>
                  <a:pt x="1399730" y="77038"/>
                </a:lnTo>
                <a:lnTo>
                  <a:pt x="1399730" y="732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96482" y="239660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870231" y="2361630"/>
            <a:ext cx="3442335" cy="108585"/>
            <a:chOff x="5870231" y="2361630"/>
            <a:chExt cx="3442335" cy="108585"/>
          </a:xfrm>
        </p:grpSpPr>
        <p:pic>
          <p:nvPicPr>
            <p:cNvPr id="55" name="object 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70231" y="2361630"/>
              <a:ext cx="3410743" cy="10812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9299263" y="243386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5696482" y="298732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5868404" y="2954187"/>
            <a:ext cx="2797175" cy="107314"/>
            <a:chOff x="5868404" y="2954187"/>
            <a:chExt cx="2797175" cy="107314"/>
          </a:xfrm>
        </p:grpSpPr>
        <p:pic>
          <p:nvPicPr>
            <p:cNvPr id="59" name="object 5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68404" y="2954187"/>
              <a:ext cx="2765393" cy="106986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652085" y="30245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691863" y="2558884"/>
            <a:ext cx="1823655" cy="108470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5696482" y="279042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5866004" y="2755907"/>
            <a:ext cx="1785620" cy="107950"/>
            <a:chOff x="5866004" y="2755907"/>
            <a:chExt cx="1785620" cy="107950"/>
          </a:xfrm>
        </p:grpSpPr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66004" y="2755907"/>
              <a:ext cx="1753953" cy="107669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638246" y="282768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5696482" y="397187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5863489" y="3938733"/>
            <a:ext cx="3361690" cy="107314"/>
            <a:chOff x="5863489" y="3938733"/>
            <a:chExt cx="3361690" cy="107314"/>
          </a:xfrm>
        </p:grpSpPr>
        <p:pic>
          <p:nvPicPr>
            <p:cNvPr id="68" name="object 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63489" y="3938733"/>
              <a:ext cx="3333704" cy="10698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9211367" y="4009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5696482" y="318423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5866004" y="3149726"/>
            <a:ext cx="2131695" cy="107950"/>
            <a:chOff x="5866004" y="3149726"/>
            <a:chExt cx="2131695" cy="107950"/>
          </a:xfrm>
        </p:grpSpPr>
        <p:pic>
          <p:nvPicPr>
            <p:cNvPr id="72" name="object 7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66004" y="3149726"/>
              <a:ext cx="2103484" cy="10766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984346" y="322150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4" name="object 7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691064" y="1378913"/>
            <a:ext cx="1764330" cy="106299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5696482" y="160896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5870231" y="1575824"/>
            <a:ext cx="1310640" cy="107314"/>
            <a:chOff x="5870231" y="1575824"/>
            <a:chExt cx="1310640" cy="107314"/>
          </a:xfrm>
        </p:grpSpPr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870231" y="1575824"/>
              <a:ext cx="281981" cy="8366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6189472" y="1598454"/>
              <a:ext cx="453390" cy="61594"/>
            </a:xfrm>
            <a:custGeom>
              <a:avLst/>
              <a:gdLst/>
              <a:ahLst/>
              <a:cxnLst/>
              <a:rect l="l" t="t" r="r" b="b"/>
              <a:pathLst>
                <a:path w="453390" h="61594">
                  <a:moveTo>
                    <a:pt x="43434" y="55664"/>
                  </a:moveTo>
                  <a:lnTo>
                    <a:pt x="40919" y="48120"/>
                  </a:lnTo>
                  <a:lnTo>
                    <a:pt x="36918" y="51206"/>
                  </a:lnTo>
                  <a:lnTo>
                    <a:pt x="32575" y="53035"/>
                  </a:lnTo>
                  <a:lnTo>
                    <a:pt x="27317" y="53035"/>
                  </a:lnTo>
                  <a:lnTo>
                    <a:pt x="20294" y="51689"/>
                  </a:lnTo>
                  <a:lnTo>
                    <a:pt x="14757" y="47586"/>
                  </a:lnTo>
                  <a:lnTo>
                    <a:pt x="11137" y="40601"/>
                  </a:lnTo>
                  <a:lnTo>
                    <a:pt x="9829" y="30632"/>
                  </a:lnTo>
                  <a:lnTo>
                    <a:pt x="11150" y="20612"/>
                  </a:lnTo>
                  <a:lnTo>
                    <a:pt x="14770" y="13589"/>
                  </a:lnTo>
                  <a:lnTo>
                    <a:pt x="20243" y="9474"/>
                  </a:lnTo>
                  <a:lnTo>
                    <a:pt x="27089" y="8115"/>
                  </a:lnTo>
                  <a:lnTo>
                    <a:pt x="32118" y="8115"/>
                  </a:lnTo>
                  <a:lnTo>
                    <a:pt x="36118" y="9944"/>
                  </a:lnTo>
                  <a:lnTo>
                    <a:pt x="40690" y="13258"/>
                  </a:lnTo>
                  <a:lnTo>
                    <a:pt x="43205" y="5029"/>
                  </a:lnTo>
                  <a:lnTo>
                    <a:pt x="38976" y="1943"/>
                  </a:lnTo>
                  <a:lnTo>
                    <a:pt x="33947" y="0"/>
                  </a:lnTo>
                  <a:lnTo>
                    <a:pt x="27203" y="0"/>
                  </a:lnTo>
                  <a:lnTo>
                    <a:pt x="16294" y="1981"/>
                  </a:lnTo>
                  <a:lnTo>
                    <a:pt x="7683" y="7886"/>
                  </a:lnTo>
                  <a:lnTo>
                    <a:pt x="2032" y="17653"/>
                  </a:lnTo>
                  <a:lnTo>
                    <a:pt x="0" y="31203"/>
                  </a:lnTo>
                  <a:lnTo>
                    <a:pt x="1955" y="44361"/>
                  </a:lnTo>
                  <a:lnTo>
                    <a:pt x="7378" y="53670"/>
                  </a:lnTo>
                  <a:lnTo>
                    <a:pt x="15621" y="59207"/>
                  </a:lnTo>
                  <a:lnTo>
                    <a:pt x="26060" y="61036"/>
                  </a:lnTo>
                  <a:lnTo>
                    <a:pt x="33032" y="61036"/>
                  </a:lnTo>
                  <a:lnTo>
                    <a:pt x="38976" y="58978"/>
                  </a:lnTo>
                  <a:lnTo>
                    <a:pt x="43434" y="55664"/>
                  </a:lnTo>
                  <a:close/>
                </a:path>
                <a:path w="453390" h="61594">
                  <a:moveTo>
                    <a:pt x="103670" y="27901"/>
                  </a:moveTo>
                  <a:lnTo>
                    <a:pt x="103365" y="25730"/>
                  </a:lnTo>
                  <a:lnTo>
                    <a:pt x="101981" y="15773"/>
                  </a:lnTo>
                  <a:lnTo>
                    <a:pt x="97497" y="7556"/>
                  </a:lnTo>
                  <a:lnTo>
                    <a:pt x="97231" y="7048"/>
                  </a:lnTo>
                  <a:lnTo>
                    <a:pt x="94297" y="4965"/>
                  </a:lnTo>
                  <a:lnTo>
                    <a:pt x="94297" y="25730"/>
                  </a:lnTo>
                  <a:lnTo>
                    <a:pt x="63207" y="25730"/>
                  </a:lnTo>
                  <a:lnTo>
                    <a:pt x="64465" y="14071"/>
                  </a:lnTo>
                  <a:lnTo>
                    <a:pt x="70751" y="7556"/>
                  </a:lnTo>
                  <a:lnTo>
                    <a:pt x="88125" y="7556"/>
                  </a:lnTo>
                  <a:lnTo>
                    <a:pt x="94183" y="12928"/>
                  </a:lnTo>
                  <a:lnTo>
                    <a:pt x="94297" y="25730"/>
                  </a:lnTo>
                  <a:lnTo>
                    <a:pt x="94297" y="4965"/>
                  </a:lnTo>
                  <a:lnTo>
                    <a:pt x="89827" y="1778"/>
                  </a:lnTo>
                  <a:lnTo>
                    <a:pt x="80238" y="12"/>
                  </a:lnTo>
                  <a:lnTo>
                    <a:pt x="69659" y="2044"/>
                  </a:lnTo>
                  <a:lnTo>
                    <a:pt x="61099" y="8051"/>
                  </a:lnTo>
                  <a:lnTo>
                    <a:pt x="55359" y="17894"/>
                  </a:lnTo>
                  <a:lnTo>
                    <a:pt x="53263" y="31445"/>
                  </a:lnTo>
                  <a:lnTo>
                    <a:pt x="55219" y="44310"/>
                  </a:lnTo>
                  <a:lnTo>
                    <a:pt x="60718" y="53568"/>
                  </a:lnTo>
                  <a:lnTo>
                    <a:pt x="69278" y="59169"/>
                  </a:lnTo>
                  <a:lnTo>
                    <a:pt x="80352" y="61048"/>
                  </a:lnTo>
                  <a:lnTo>
                    <a:pt x="87896" y="61048"/>
                  </a:lnTo>
                  <a:lnTo>
                    <a:pt x="95897" y="58877"/>
                  </a:lnTo>
                  <a:lnTo>
                    <a:pt x="102069" y="55105"/>
                  </a:lnTo>
                  <a:lnTo>
                    <a:pt x="101447" y="53276"/>
                  </a:lnTo>
                  <a:lnTo>
                    <a:pt x="99555" y="47675"/>
                  </a:lnTo>
                  <a:lnTo>
                    <a:pt x="93383" y="51219"/>
                  </a:lnTo>
                  <a:lnTo>
                    <a:pt x="87668" y="53276"/>
                  </a:lnTo>
                  <a:lnTo>
                    <a:pt x="81610" y="53276"/>
                  </a:lnTo>
                  <a:lnTo>
                    <a:pt x="74396" y="52082"/>
                  </a:lnTo>
                  <a:lnTo>
                    <a:pt x="68719" y="48387"/>
                  </a:lnTo>
                  <a:lnTo>
                    <a:pt x="64897" y="41986"/>
                  </a:lnTo>
                  <a:lnTo>
                    <a:pt x="63207" y="32702"/>
                  </a:lnTo>
                  <a:lnTo>
                    <a:pt x="103441" y="32702"/>
                  </a:lnTo>
                  <a:lnTo>
                    <a:pt x="103606" y="31445"/>
                  </a:lnTo>
                  <a:lnTo>
                    <a:pt x="103670" y="27901"/>
                  </a:lnTo>
                  <a:close/>
                </a:path>
                <a:path w="453390" h="61594">
                  <a:moveTo>
                    <a:pt x="186309" y="59664"/>
                  </a:moveTo>
                  <a:lnTo>
                    <a:pt x="180936" y="1371"/>
                  </a:lnTo>
                  <a:lnTo>
                    <a:pt x="169506" y="1371"/>
                  </a:lnTo>
                  <a:lnTo>
                    <a:pt x="152476" y="45034"/>
                  </a:lnTo>
                  <a:lnTo>
                    <a:pt x="151218" y="49720"/>
                  </a:lnTo>
                  <a:lnTo>
                    <a:pt x="150990" y="49720"/>
                  </a:lnTo>
                  <a:lnTo>
                    <a:pt x="149847" y="45034"/>
                  </a:lnTo>
                  <a:lnTo>
                    <a:pt x="133159" y="1371"/>
                  </a:lnTo>
                  <a:lnTo>
                    <a:pt x="121615" y="1371"/>
                  </a:lnTo>
                  <a:lnTo>
                    <a:pt x="115900" y="59664"/>
                  </a:lnTo>
                  <a:lnTo>
                    <a:pt x="124815" y="59664"/>
                  </a:lnTo>
                  <a:lnTo>
                    <a:pt x="127901" y="22402"/>
                  </a:lnTo>
                  <a:lnTo>
                    <a:pt x="128244" y="15430"/>
                  </a:lnTo>
                  <a:lnTo>
                    <a:pt x="128244" y="11772"/>
                  </a:lnTo>
                  <a:lnTo>
                    <a:pt x="128473" y="11772"/>
                  </a:lnTo>
                  <a:lnTo>
                    <a:pt x="129044" y="15316"/>
                  </a:lnTo>
                  <a:lnTo>
                    <a:pt x="146761" y="59664"/>
                  </a:lnTo>
                  <a:lnTo>
                    <a:pt x="154990" y="59664"/>
                  </a:lnTo>
                  <a:lnTo>
                    <a:pt x="170535" y="21031"/>
                  </a:lnTo>
                  <a:lnTo>
                    <a:pt x="172935" y="14401"/>
                  </a:lnTo>
                  <a:lnTo>
                    <a:pt x="173393" y="11772"/>
                  </a:lnTo>
                  <a:lnTo>
                    <a:pt x="173621" y="11772"/>
                  </a:lnTo>
                  <a:lnTo>
                    <a:pt x="173621" y="15430"/>
                  </a:lnTo>
                  <a:lnTo>
                    <a:pt x="174307" y="26289"/>
                  </a:lnTo>
                  <a:lnTo>
                    <a:pt x="177050" y="59664"/>
                  </a:lnTo>
                  <a:lnTo>
                    <a:pt x="186309" y="59664"/>
                  </a:lnTo>
                  <a:close/>
                </a:path>
                <a:path w="453390" h="61594">
                  <a:moveTo>
                    <a:pt x="248945" y="41617"/>
                  </a:moveTo>
                  <a:lnTo>
                    <a:pt x="247472" y="33680"/>
                  </a:lnTo>
                  <a:lnTo>
                    <a:pt x="245427" y="30988"/>
                  </a:lnTo>
                  <a:lnTo>
                    <a:pt x="243192" y="28041"/>
                  </a:lnTo>
                  <a:lnTo>
                    <a:pt x="239115" y="26035"/>
                  </a:lnTo>
                  <a:lnTo>
                    <a:pt x="239115" y="34302"/>
                  </a:lnTo>
                  <a:lnTo>
                    <a:pt x="239115" y="49161"/>
                  </a:lnTo>
                  <a:lnTo>
                    <a:pt x="234772" y="52476"/>
                  </a:lnTo>
                  <a:lnTo>
                    <a:pt x="211912" y="52476"/>
                  </a:lnTo>
                  <a:lnTo>
                    <a:pt x="211912" y="30988"/>
                  </a:lnTo>
                  <a:lnTo>
                    <a:pt x="234772" y="30988"/>
                  </a:lnTo>
                  <a:lnTo>
                    <a:pt x="239115" y="34302"/>
                  </a:lnTo>
                  <a:lnTo>
                    <a:pt x="239115" y="26035"/>
                  </a:lnTo>
                  <a:lnTo>
                    <a:pt x="236359" y="24676"/>
                  </a:lnTo>
                  <a:lnTo>
                    <a:pt x="227228" y="23558"/>
                  </a:lnTo>
                  <a:lnTo>
                    <a:pt x="211912" y="23558"/>
                  </a:lnTo>
                  <a:lnTo>
                    <a:pt x="211912" y="1384"/>
                  </a:lnTo>
                  <a:lnTo>
                    <a:pt x="202082" y="1384"/>
                  </a:lnTo>
                  <a:lnTo>
                    <a:pt x="202082" y="59677"/>
                  </a:lnTo>
                  <a:lnTo>
                    <a:pt x="226656" y="59677"/>
                  </a:lnTo>
                  <a:lnTo>
                    <a:pt x="236029" y="58559"/>
                  </a:lnTo>
                  <a:lnTo>
                    <a:pt x="243039" y="55181"/>
                  </a:lnTo>
                  <a:lnTo>
                    <a:pt x="245148" y="52476"/>
                  </a:lnTo>
                  <a:lnTo>
                    <a:pt x="247421" y="49542"/>
                  </a:lnTo>
                  <a:lnTo>
                    <a:pt x="248945" y="41617"/>
                  </a:lnTo>
                  <a:close/>
                </a:path>
                <a:path w="453390" h="61594">
                  <a:moveTo>
                    <a:pt x="311467" y="1371"/>
                  </a:moveTo>
                  <a:lnTo>
                    <a:pt x="302780" y="1371"/>
                  </a:lnTo>
                  <a:lnTo>
                    <a:pt x="272148" y="44805"/>
                  </a:lnTo>
                  <a:lnTo>
                    <a:pt x="272148" y="1371"/>
                  </a:lnTo>
                  <a:lnTo>
                    <a:pt x="263004" y="1371"/>
                  </a:lnTo>
                  <a:lnTo>
                    <a:pt x="263004" y="59664"/>
                  </a:lnTo>
                  <a:lnTo>
                    <a:pt x="271691" y="59664"/>
                  </a:lnTo>
                  <a:lnTo>
                    <a:pt x="302323" y="16230"/>
                  </a:lnTo>
                  <a:lnTo>
                    <a:pt x="302323" y="59664"/>
                  </a:lnTo>
                  <a:lnTo>
                    <a:pt x="311467" y="59664"/>
                  </a:lnTo>
                  <a:lnTo>
                    <a:pt x="311467" y="1371"/>
                  </a:lnTo>
                  <a:close/>
                </a:path>
                <a:path w="453390" h="61594">
                  <a:moveTo>
                    <a:pt x="452856" y="19773"/>
                  </a:moveTo>
                  <a:lnTo>
                    <a:pt x="352272" y="19773"/>
                  </a:lnTo>
                  <a:lnTo>
                    <a:pt x="352272" y="28346"/>
                  </a:lnTo>
                  <a:lnTo>
                    <a:pt x="452856" y="28346"/>
                  </a:lnTo>
                  <a:lnTo>
                    <a:pt x="452856" y="197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681427" y="1598455"/>
              <a:ext cx="498923" cy="84353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689693" y="3543430"/>
            <a:ext cx="1813595" cy="98638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5696482" y="416878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" name="object 82"/>
          <p:cNvGrpSpPr/>
          <p:nvPr/>
        </p:nvGrpSpPr>
        <p:grpSpPr>
          <a:xfrm>
            <a:off x="5870231" y="4133813"/>
            <a:ext cx="2334895" cy="108585"/>
            <a:chOff x="5870231" y="4133813"/>
            <a:chExt cx="2334895" cy="108585"/>
          </a:xfrm>
        </p:grpSpPr>
        <p:pic>
          <p:nvPicPr>
            <p:cNvPr id="83" name="object 8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70231" y="4133813"/>
              <a:ext cx="2302941" cy="108126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191461" y="420605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/>
          <p:nvPr/>
        </p:nvSpPr>
        <p:spPr>
          <a:xfrm>
            <a:off x="5696482" y="436569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863945" y="4330723"/>
            <a:ext cx="3778097" cy="260525"/>
          </a:xfrm>
          <a:prstGeom prst="rect">
            <a:avLst/>
          </a:prstGeom>
        </p:spPr>
      </p:pic>
      <p:sp>
        <p:nvSpPr>
          <p:cNvPr id="87" name="object 87"/>
          <p:cNvSpPr/>
          <p:nvPr/>
        </p:nvSpPr>
        <p:spPr>
          <a:xfrm>
            <a:off x="5696482" y="471500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5870231" y="4680031"/>
            <a:ext cx="2568575" cy="108585"/>
            <a:chOff x="5870231" y="4680031"/>
            <a:chExt cx="2568575" cy="108585"/>
          </a:xfrm>
        </p:grpSpPr>
        <p:pic>
          <p:nvPicPr>
            <p:cNvPr id="89" name="object 8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70231" y="4680031"/>
              <a:ext cx="2539530" cy="10812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425079" y="475226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5696482" y="580743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2" name="object 9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864747" y="5772465"/>
            <a:ext cx="3827490" cy="108814"/>
          </a:xfrm>
          <a:prstGeom prst="rect">
            <a:avLst/>
          </a:prstGeom>
        </p:spPr>
      </p:pic>
      <p:sp>
        <p:nvSpPr>
          <p:cNvPr id="93" name="object 93"/>
          <p:cNvSpPr/>
          <p:nvPr/>
        </p:nvSpPr>
        <p:spPr>
          <a:xfrm>
            <a:off x="5864974" y="5949334"/>
            <a:ext cx="343535" cy="61594"/>
          </a:xfrm>
          <a:custGeom>
            <a:avLst/>
            <a:gdLst/>
            <a:ahLst/>
            <a:cxnLst/>
            <a:rect l="l" t="t" r="r" b="b"/>
            <a:pathLst>
              <a:path w="343535" h="61595">
                <a:moveTo>
                  <a:pt x="43434" y="55664"/>
                </a:moveTo>
                <a:lnTo>
                  <a:pt x="40919" y="48120"/>
                </a:lnTo>
                <a:lnTo>
                  <a:pt x="36918" y="51206"/>
                </a:lnTo>
                <a:lnTo>
                  <a:pt x="32575" y="53035"/>
                </a:lnTo>
                <a:lnTo>
                  <a:pt x="27317" y="53035"/>
                </a:lnTo>
                <a:lnTo>
                  <a:pt x="20281" y="51689"/>
                </a:lnTo>
                <a:lnTo>
                  <a:pt x="14757" y="47574"/>
                </a:lnTo>
                <a:lnTo>
                  <a:pt x="11125" y="40589"/>
                </a:lnTo>
                <a:lnTo>
                  <a:pt x="9829" y="30632"/>
                </a:lnTo>
                <a:lnTo>
                  <a:pt x="11137" y="20599"/>
                </a:lnTo>
                <a:lnTo>
                  <a:pt x="14770" y="13576"/>
                </a:lnTo>
                <a:lnTo>
                  <a:pt x="20243" y="9461"/>
                </a:lnTo>
                <a:lnTo>
                  <a:pt x="27089" y="8115"/>
                </a:lnTo>
                <a:lnTo>
                  <a:pt x="32118" y="8115"/>
                </a:lnTo>
                <a:lnTo>
                  <a:pt x="36118" y="9944"/>
                </a:lnTo>
                <a:lnTo>
                  <a:pt x="40690" y="13258"/>
                </a:lnTo>
                <a:lnTo>
                  <a:pt x="43205" y="5029"/>
                </a:lnTo>
                <a:lnTo>
                  <a:pt x="38976" y="1943"/>
                </a:lnTo>
                <a:lnTo>
                  <a:pt x="33947" y="0"/>
                </a:lnTo>
                <a:lnTo>
                  <a:pt x="27203" y="0"/>
                </a:lnTo>
                <a:lnTo>
                  <a:pt x="16294" y="1981"/>
                </a:lnTo>
                <a:lnTo>
                  <a:pt x="7683" y="7886"/>
                </a:lnTo>
                <a:lnTo>
                  <a:pt x="2032" y="17640"/>
                </a:lnTo>
                <a:lnTo>
                  <a:pt x="0" y="31203"/>
                </a:lnTo>
                <a:lnTo>
                  <a:pt x="1943" y="44348"/>
                </a:lnTo>
                <a:lnTo>
                  <a:pt x="7366" y="53657"/>
                </a:lnTo>
                <a:lnTo>
                  <a:pt x="15621" y="59194"/>
                </a:lnTo>
                <a:lnTo>
                  <a:pt x="26060" y="61036"/>
                </a:lnTo>
                <a:lnTo>
                  <a:pt x="33032" y="61036"/>
                </a:lnTo>
                <a:lnTo>
                  <a:pt x="38976" y="58978"/>
                </a:lnTo>
                <a:lnTo>
                  <a:pt x="43434" y="55664"/>
                </a:lnTo>
                <a:close/>
              </a:path>
              <a:path w="343535" h="61595">
                <a:moveTo>
                  <a:pt x="103670" y="27889"/>
                </a:moveTo>
                <a:lnTo>
                  <a:pt x="103365" y="25717"/>
                </a:lnTo>
                <a:lnTo>
                  <a:pt x="101981" y="15760"/>
                </a:lnTo>
                <a:lnTo>
                  <a:pt x="97497" y="7543"/>
                </a:lnTo>
                <a:lnTo>
                  <a:pt x="97218" y="7035"/>
                </a:lnTo>
                <a:lnTo>
                  <a:pt x="94297" y="4953"/>
                </a:lnTo>
                <a:lnTo>
                  <a:pt x="94297" y="25717"/>
                </a:lnTo>
                <a:lnTo>
                  <a:pt x="63207" y="25717"/>
                </a:lnTo>
                <a:lnTo>
                  <a:pt x="64465" y="14058"/>
                </a:lnTo>
                <a:lnTo>
                  <a:pt x="70751" y="7543"/>
                </a:lnTo>
                <a:lnTo>
                  <a:pt x="88125" y="7543"/>
                </a:lnTo>
                <a:lnTo>
                  <a:pt x="94183" y="12915"/>
                </a:lnTo>
                <a:lnTo>
                  <a:pt x="94297" y="25717"/>
                </a:lnTo>
                <a:lnTo>
                  <a:pt x="94297" y="4953"/>
                </a:lnTo>
                <a:lnTo>
                  <a:pt x="89827" y="1765"/>
                </a:lnTo>
                <a:lnTo>
                  <a:pt x="80238" y="0"/>
                </a:lnTo>
                <a:lnTo>
                  <a:pt x="69659" y="2032"/>
                </a:lnTo>
                <a:lnTo>
                  <a:pt x="61087" y="8039"/>
                </a:lnTo>
                <a:lnTo>
                  <a:pt x="55346" y="17881"/>
                </a:lnTo>
                <a:lnTo>
                  <a:pt x="53263" y="31432"/>
                </a:lnTo>
                <a:lnTo>
                  <a:pt x="55206" y="44297"/>
                </a:lnTo>
                <a:lnTo>
                  <a:pt x="60718" y="53555"/>
                </a:lnTo>
                <a:lnTo>
                  <a:pt x="69265" y="59156"/>
                </a:lnTo>
                <a:lnTo>
                  <a:pt x="80352" y="61036"/>
                </a:lnTo>
                <a:lnTo>
                  <a:pt x="87896" y="61036"/>
                </a:lnTo>
                <a:lnTo>
                  <a:pt x="95897" y="58864"/>
                </a:lnTo>
                <a:lnTo>
                  <a:pt x="102069" y="55092"/>
                </a:lnTo>
                <a:lnTo>
                  <a:pt x="101447" y="53263"/>
                </a:lnTo>
                <a:lnTo>
                  <a:pt x="99555" y="47663"/>
                </a:lnTo>
                <a:lnTo>
                  <a:pt x="93383" y="51206"/>
                </a:lnTo>
                <a:lnTo>
                  <a:pt x="87668" y="53263"/>
                </a:lnTo>
                <a:lnTo>
                  <a:pt x="81610" y="53263"/>
                </a:lnTo>
                <a:lnTo>
                  <a:pt x="74383" y="52070"/>
                </a:lnTo>
                <a:lnTo>
                  <a:pt x="68719" y="48374"/>
                </a:lnTo>
                <a:lnTo>
                  <a:pt x="64884" y="41973"/>
                </a:lnTo>
                <a:lnTo>
                  <a:pt x="63207" y="32689"/>
                </a:lnTo>
                <a:lnTo>
                  <a:pt x="103441" y="32689"/>
                </a:lnTo>
                <a:lnTo>
                  <a:pt x="103606" y="31432"/>
                </a:lnTo>
                <a:lnTo>
                  <a:pt x="103670" y="27889"/>
                </a:lnTo>
                <a:close/>
              </a:path>
              <a:path w="343535" h="61595">
                <a:moveTo>
                  <a:pt x="186309" y="59664"/>
                </a:moveTo>
                <a:lnTo>
                  <a:pt x="180936" y="1371"/>
                </a:lnTo>
                <a:lnTo>
                  <a:pt x="169506" y="1371"/>
                </a:lnTo>
                <a:lnTo>
                  <a:pt x="152476" y="45034"/>
                </a:lnTo>
                <a:lnTo>
                  <a:pt x="151218" y="49720"/>
                </a:lnTo>
                <a:lnTo>
                  <a:pt x="150990" y="49720"/>
                </a:lnTo>
                <a:lnTo>
                  <a:pt x="149847" y="45034"/>
                </a:lnTo>
                <a:lnTo>
                  <a:pt x="133159" y="1371"/>
                </a:lnTo>
                <a:lnTo>
                  <a:pt x="121615" y="1371"/>
                </a:lnTo>
                <a:lnTo>
                  <a:pt x="115900" y="59664"/>
                </a:lnTo>
                <a:lnTo>
                  <a:pt x="124815" y="59664"/>
                </a:lnTo>
                <a:lnTo>
                  <a:pt x="127901" y="22402"/>
                </a:lnTo>
                <a:lnTo>
                  <a:pt x="128244" y="15430"/>
                </a:lnTo>
                <a:lnTo>
                  <a:pt x="128244" y="11772"/>
                </a:lnTo>
                <a:lnTo>
                  <a:pt x="128473" y="11772"/>
                </a:lnTo>
                <a:lnTo>
                  <a:pt x="129044" y="15316"/>
                </a:lnTo>
                <a:lnTo>
                  <a:pt x="146761" y="59664"/>
                </a:lnTo>
                <a:lnTo>
                  <a:pt x="154990" y="59664"/>
                </a:lnTo>
                <a:lnTo>
                  <a:pt x="170535" y="21031"/>
                </a:lnTo>
                <a:lnTo>
                  <a:pt x="172935" y="14401"/>
                </a:lnTo>
                <a:lnTo>
                  <a:pt x="173393" y="11772"/>
                </a:lnTo>
                <a:lnTo>
                  <a:pt x="173621" y="11772"/>
                </a:lnTo>
                <a:lnTo>
                  <a:pt x="173621" y="15430"/>
                </a:lnTo>
                <a:lnTo>
                  <a:pt x="174307" y="26289"/>
                </a:lnTo>
                <a:lnTo>
                  <a:pt x="177050" y="59664"/>
                </a:lnTo>
                <a:lnTo>
                  <a:pt x="186309" y="59664"/>
                </a:lnTo>
                <a:close/>
              </a:path>
              <a:path w="343535" h="61595">
                <a:moveTo>
                  <a:pt x="248945" y="41605"/>
                </a:moveTo>
                <a:lnTo>
                  <a:pt x="247459" y="33667"/>
                </a:lnTo>
                <a:lnTo>
                  <a:pt x="245414" y="30975"/>
                </a:lnTo>
                <a:lnTo>
                  <a:pt x="243179" y="28028"/>
                </a:lnTo>
                <a:lnTo>
                  <a:pt x="239115" y="26035"/>
                </a:lnTo>
                <a:lnTo>
                  <a:pt x="239115" y="34290"/>
                </a:lnTo>
                <a:lnTo>
                  <a:pt x="239115" y="49149"/>
                </a:lnTo>
                <a:lnTo>
                  <a:pt x="234772" y="52463"/>
                </a:lnTo>
                <a:lnTo>
                  <a:pt x="211912" y="52463"/>
                </a:lnTo>
                <a:lnTo>
                  <a:pt x="211912" y="30975"/>
                </a:lnTo>
                <a:lnTo>
                  <a:pt x="234772" y="30975"/>
                </a:lnTo>
                <a:lnTo>
                  <a:pt x="239115" y="34290"/>
                </a:lnTo>
                <a:lnTo>
                  <a:pt x="239115" y="26035"/>
                </a:lnTo>
                <a:lnTo>
                  <a:pt x="236359" y="24663"/>
                </a:lnTo>
                <a:lnTo>
                  <a:pt x="227228" y="23545"/>
                </a:lnTo>
                <a:lnTo>
                  <a:pt x="211912" y="23545"/>
                </a:lnTo>
                <a:lnTo>
                  <a:pt x="211912" y="1371"/>
                </a:lnTo>
                <a:lnTo>
                  <a:pt x="202082" y="1371"/>
                </a:lnTo>
                <a:lnTo>
                  <a:pt x="202082" y="59664"/>
                </a:lnTo>
                <a:lnTo>
                  <a:pt x="226656" y="59664"/>
                </a:lnTo>
                <a:lnTo>
                  <a:pt x="236016" y="58547"/>
                </a:lnTo>
                <a:lnTo>
                  <a:pt x="243027" y="55181"/>
                </a:lnTo>
                <a:lnTo>
                  <a:pt x="245148" y="52463"/>
                </a:lnTo>
                <a:lnTo>
                  <a:pt x="247421" y="49530"/>
                </a:lnTo>
                <a:lnTo>
                  <a:pt x="248945" y="41605"/>
                </a:lnTo>
                <a:close/>
              </a:path>
              <a:path w="343535" h="61595">
                <a:moveTo>
                  <a:pt x="311467" y="1371"/>
                </a:moveTo>
                <a:lnTo>
                  <a:pt x="302780" y="1371"/>
                </a:lnTo>
                <a:lnTo>
                  <a:pt x="272148" y="44805"/>
                </a:lnTo>
                <a:lnTo>
                  <a:pt x="272148" y="1371"/>
                </a:lnTo>
                <a:lnTo>
                  <a:pt x="263004" y="1371"/>
                </a:lnTo>
                <a:lnTo>
                  <a:pt x="263004" y="59664"/>
                </a:lnTo>
                <a:lnTo>
                  <a:pt x="271691" y="59664"/>
                </a:lnTo>
                <a:lnTo>
                  <a:pt x="302323" y="16230"/>
                </a:lnTo>
                <a:lnTo>
                  <a:pt x="302323" y="59664"/>
                </a:lnTo>
                <a:lnTo>
                  <a:pt x="311467" y="59664"/>
                </a:lnTo>
                <a:lnTo>
                  <a:pt x="311467" y="1371"/>
                </a:lnTo>
                <a:close/>
              </a:path>
              <a:path w="343535" h="61595">
                <a:moveTo>
                  <a:pt x="343014" y="50634"/>
                </a:moveTo>
                <a:lnTo>
                  <a:pt x="340385" y="47777"/>
                </a:lnTo>
                <a:lnTo>
                  <a:pt x="332498" y="47777"/>
                </a:lnTo>
                <a:lnTo>
                  <a:pt x="329755" y="50634"/>
                </a:lnTo>
                <a:lnTo>
                  <a:pt x="329755" y="58178"/>
                </a:lnTo>
                <a:lnTo>
                  <a:pt x="332498" y="61036"/>
                </a:lnTo>
                <a:lnTo>
                  <a:pt x="340385" y="61036"/>
                </a:lnTo>
                <a:lnTo>
                  <a:pt x="343014" y="58178"/>
                </a:lnTo>
                <a:lnTo>
                  <a:pt x="343014" y="54406"/>
                </a:lnTo>
                <a:lnTo>
                  <a:pt x="343014" y="5063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696482" y="650605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5863374" y="6471081"/>
            <a:ext cx="3754754" cy="556260"/>
            <a:chOff x="5863374" y="6471081"/>
            <a:chExt cx="3754754" cy="556260"/>
          </a:xfrm>
        </p:grpSpPr>
        <p:sp>
          <p:nvSpPr>
            <p:cNvPr id="96" name="object 96"/>
            <p:cNvSpPr/>
            <p:nvPr/>
          </p:nvSpPr>
          <p:spPr>
            <a:xfrm>
              <a:off x="5868403" y="6647949"/>
              <a:ext cx="309245" cy="83820"/>
            </a:xfrm>
            <a:custGeom>
              <a:avLst/>
              <a:gdLst/>
              <a:ahLst/>
              <a:cxnLst/>
              <a:rect l="l" t="t" r="r" b="b"/>
              <a:pathLst>
                <a:path w="309245" h="83820">
                  <a:moveTo>
                    <a:pt x="51435" y="29946"/>
                  </a:moveTo>
                  <a:lnTo>
                    <a:pt x="49745" y="17018"/>
                  </a:lnTo>
                  <a:lnTo>
                    <a:pt x="45516" y="8572"/>
                  </a:lnTo>
                  <a:lnTo>
                    <a:pt x="45059" y="7645"/>
                  </a:lnTo>
                  <a:lnTo>
                    <a:pt x="41605" y="4889"/>
                  </a:lnTo>
                  <a:lnTo>
                    <a:pt x="41605" y="30632"/>
                  </a:lnTo>
                  <a:lnTo>
                    <a:pt x="40474" y="40525"/>
                  </a:lnTo>
                  <a:lnTo>
                    <a:pt x="37287" y="47472"/>
                  </a:lnTo>
                  <a:lnTo>
                    <a:pt x="32346" y="51574"/>
                  </a:lnTo>
                  <a:lnTo>
                    <a:pt x="25946" y="52920"/>
                  </a:lnTo>
                  <a:lnTo>
                    <a:pt x="20002" y="52920"/>
                  </a:lnTo>
                  <a:lnTo>
                    <a:pt x="18897" y="52349"/>
                  </a:lnTo>
                  <a:lnTo>
                    <a:pt x="14516" y="50063"/>
                  </a:lnTo>
                  <a:lnTo>
                    <a:pt x="9829" y="44691"/>
                  </a:lnTo>
                  <a:lnTo>
                    <a:pt x="9829" y="17373"/>
                  </a:lnTo>
                  <a:lnTo>
                    <a:pt x="14744" y="11887"/>
                  </a:lnTo>
                  <a:lnTo>
                    <a:pt x="18516" y="9601"/>
                  </a:lnTo>
                  <a:lnTo>
                    <a:pt x="20231" y="8572"/>
                  </a:lnTo>
                  <a:lnTo>
                    <a:pt x="26403" y="8572"/>
                  </a:lnTo>
                  <a:lnTo>
                    <a:pt x="32626" y="9906"/>
                  </a:lnTo>
                  <a:lnTo>
                    <a:pt x="37426" y="13982"/>
                  </a:lnTo>
                  <a:lnTo>
                    <a:pt x="40513" y="20866"/>
                  </a:lnTo>
                  <a:lnTo>
                    <a:pt x="41605" y="30632"/>
                  </a:lnTo>
                  <a:lnTo>
                    <a:pt x="41605" y="4889"/>
                  </a:lnTo>
                  <a:lnTo>
                    <a:pt x="37922" y="1930"/>
                  </a:lnTo>
                  <a:lnTo>
                    <a:pt x="28917" y="0"/>
                  </a:lnTo>
                  <a:lnTo>
                    <a:pt x="21259" y="0"/>
                  </a:lnTo>
                  <a:lnTo>
                    <a:pt x="14859" y="3657"/>
                  </a:lnTo>
                  <a:lnTo>
                    <a:pt x="9829" y="9601"/>
                  </a:lnTo>
                  <a:lnTo>
                    <a:pt x="9829" y="1371"/>
                  </a:lnTo>
                  <a:lnTo>
                    <a:pt x="0" y="1371"/>
                  </a:lnTo>
                  <a:lnTo>
                    <a:pt x="0" y="83667"/>
                  </a:lnTo>
                  <a:lnTo>
                    <a:pt x="9829" y="83667"/>
                  </a:lnTo>
                  <a:lnTo>
                    <a:pt x="9829" y="52349"/>
                  </a:lnTo>
                  <a:lnTo>
                    <a:pt x="14859" y="58178"/>
                  </a:lnTo>
                  <a:lnTo>
                    <a:pt x="20574" y="61036"/>
                  </a:lnTo>
                  <a:lnTo>
                    <a:pt x="27546" y="61036"/>
                  </a:lnTo>
                  <a:lnTo>
                    <a:pt x="36957" y="59055"/>
                  </a:lnTo>
                  <a:lnTo>
                    <a:pt x="44538" y="53162"/>
                  </a:lnTo>
                  <a:lnTo>
                    <a:pt x="44665" y="52920"/>
                  </a:lnTo>
                  <a:lnTo>
                    <a:pt x="49593" y="43434"/>
                  </a:lnTo>
                  <a:lnTo>
                    <a:pt x="51435" y="29946"/>
                  </a:lnTo>
                  <a:close/>
                </a:path>
                <a:path w="309245" h="83820">
                  <a:moveTo>
                    <a:pt x="115087" y="30289"/>
                  </a:moveTo>
                  <a:lnTo>
                    <a:pt x="113017" y="16776"/>
                  </a:lnTo>
                  <a:lnTo>
                    <a:pt x="107683" y="7886"/>
                  </a:lnTo>
                  <a:lnTo>
                    <a:pt x="107365" y="7340"/>
                  </a:lnTo>
                  <a:lnTo>
                    <a:pt x="105244" y="5943"/>
                  </a:lnTo>
                  <a:lnTo>
                    <a:pt x="105244" y="30746"/>
                  </a:lnTo>
                  <a:lnTo>
                    <a:pt x="103962" y="41033"/>
                  </a:lnTo>
                  <a:lnTo>
                    <a:pt x="100406" y="48094"/>
                  </a:lnTo>
                  <a:lnTo>
                    <a:pt x="95135" y="52108"/>
                  </a:lnTo>
                  <a:lnTo>
                    <a:pt x="88684" y="53378"/>
                  </a:lnTo>
                  <a:lnTo>
                    <a:pt x="82245" y="52108"/>
                  </a:lnTo>
                  <a:lnTo>
                    <a:pt x="76974" y="48094"/>
                  </a:lnTo>
                  <a:lnTo>
                    <a:pt x="73418" y="41033"/>
                  </a:lnTo>
                  <a:lnTo>
                    <a:pt x="72136" y="30746"/>
                  </a:lnTo>
                  <a:lnTo>
                    <a:pt x="72161" y="30289"/>
                  </a:lnTo>
                  <a:lnTo>
                    <a:pt x="73418" y="20231"/>
                  </a:lnTo>
                  <a:lnTo>
                    <a:pt x="76974" y="13169"/>
                  </a:lnTo>
                  <a:lnTo>
                    <a:pt x="82245" y="9156"/>
                  </a:lnTo>
                  <a:lnTo>
                    <a:pt x="88684" y="7886"/>
                  </a:lnTo>
                  <a:lnTo>
                    <a:pt x="95135" y="9156"/>
                  </a:lnTo>
                  <a:lnTo>
                    <a:pt x="100406" y="13169"/>
                  </a:lnTo>
                  <a:lnTo>
                    <a:pt x="103962" y="20231"/>
                  </a:lnTo>
                  <a:lnTo>
                    <a:pt x="105219" y="30289"/>
                  </a:lnTo>
                  <a:lnTo>
                    <a:pt x="105244" y="30746"/>
                  </a:lnTo>
                  <a:lnTo>
                    <a:pt x="105244" y="5943"/>
                  </a:lnTo>
                  <a:lnTo>
                    <a:pt x="99034" y="1803"/>
                  </a:lnTo>
                  <a:lnTo>
                    <a:pt x="88912" y="0"/>
                  </a:lnTo>
                  <a:lnTo>
                    <a:pt x="78638" y="1841"/>
                  </a:lnTo>
                  <a:lnTo>
                    <a:pt x="70154" y="7480"/>
                  </a:lnTo>
                  <a:lnTo>
                    <a:pt x="64401" y="17068"/>
                  </a:lnTo>
                  <a:lnTo>
                    <a:pt x="62280" y="30746"/>
                  </a:lnTo>
                  <a:lnTo>
                    <a:pt x="64363" y="44246"/>
                  </a:lnTo>
                  <a:lnTo>
                    <a:pt x="70015" y="53695"/>
                  </a:lnTo>
                  <a:lnTo>
                    <a:pt x="78346" y="59220"/>
                  </a:lnTo>
                  <a:lnTo>
                    <a:pt x="88455" y="61036"/>
                  </a:lnTo>
                  <a:lnTo>
                    <a:pt x="98742" y="59182"/>
                  </a:lnTo>
                  <a:lnTo>
                    <a:pt x="107226" y="53543"/>
                  </a:lnTo>
                  <a:lnTo>
                    <a:pt x="107327" y="53378"/>
                  </a:lnTo>
                  <a:lnTo>
                    <a:pt x="112966" y="43967"/>
                  </a:lnTo>
                  <a:lnTo>
                    <a:pt x="115087" y="30289"/>
                  </a:lnTo>
                  <a:close/>
                </a:path>
                <a:path w="309245" h="83820">
                  <a:moveTo>
                    <a:pt x="183908" y="52349"/>
                  </a:moveTo>
                  <a:lnTo>
                    <a:pt x="177736" y="52349"/>
                  </a:lnTo>
                  <a:lnTo>
                    <a:pt x="177736" y="51892"/>
                  </a:lnTo>
                  <a:lnTo>
                    <a:pt x="177736" y="9372"/>
                  </a:lnTo>
                  <a:lnTo>
                    <a:pt x="177736" y="1371"/>
                  </a:lnTo>
                  <a:lnTo>
                    <a:pt x="168135" y="1371"/>
                  </a:lnTo>
                  <a:lnTo>
                    <a:pt x="168135" y="9372"/>
                  </a:lnTo>
                  <a:lnTo>
                    <a:pt x="168135" y="51892"/>
                  </a:lnTo>
                  <a:lnTo>
                    <a:pt x="138188" y="51892"/>
                  </a:lnTo>
                  <a:lnTo>
                    <a:pt x="141935" y="46520"/>
                  </a:lnTo>
                  <a:lnTo>
                    <a:pt x="145072" y="38519"/>
                  </a:lnTo>
                  <a:lnTo>
                    <a:pt x="147408" y="26530"/>
                  </a:lnTo>
                  <a:lnTo>
                    <a:pt x="148704" y="9372"/>
                  </a:lnTo>
                  <a:lnTo>
                    <a:pt x="168135" y="9372"/>
                  </a:lnTo>
                  <a:lnTo>
                    <a:pt x="168135" y="1371"/>
                  </a:lnTo>
                  <a:lnTo>
                    <a:pt x="139903" y="1371"/>
                  </a:lnTo>
                  <a:lnTo>
                    <a:pt x="138861" y="22694"/>
                  </a:lnTo>
                  <a:lnTo>
                    <a:pt x="136067" y="37185"/>
                  </a:lnTo>
                  <a:lnTo>
                    <a:pt x="131991" y="46520"/>
                  </a:lnTo>
                  <a:lnTo>
                    <a:pt x="127101" y="52349"/>
                  </a:lnTo>
                  <a:lnTo>
                    <a:pt x="122529" y="52349"/>
                  </a:lnTo>
                  <a:lnTo>
                    <a:pt x="122529" y="74523"/>
                  </a:lnTo>
                  <a:lnTo>
                    <a:pt x="131902" y="74523"/>
                  </a:lnTo>
                  <a:lnTo>
                    <a:pt x="131902" y="59664"/>
                  </a:lnTo>
                  <a:lnTo>
                    <a:pt x="174536" y="59664"/>
                  </a:lnTo>
                  <a:lnTo>
                    <a:pt x="174536" y="74523"/>
                  </a:lnTo>
                  <a:lnTo>
                    <a:pt x="183908" y="74523"/>
                  </a:lnTo>
                  <a:lnTo>
                    <a:pt x="183908" y="59664"/>
                  </a:lnTo>
                  <a:lnTo>
                    <a:pt x="183908" y="52349"/>
                  </a:lnTo>
                  <a:close/>
                </a:path>
                <a:path w="309245" h="83820">
                  <a:moveTo>
                    <a:pt x="247345" y="30289"/>
                  </a:moveTo>
                  <a:lnTo>
                    <a:pt x="245262" y="16776"/>
                  </a:lnTo>
                  <a:lnTo>
                    <a:pt x="239928" y="7886"/>
                  </a:lnTo>
                  <a:lnTo>
                    <a:pt x="239610" y="7340"/>
                  </a:lnTo>
                  <a:lnTo>
                    <a:pt x="237490" y="5943"/>
                  </a:lnTo>
                  <a:lnTo>
                    <a:pt x="237490" y="30746"/>
                  </a:lnTo>
                  <a:lnTo>
                    <a:pt x="236207" y="41033"/>
                  </a:lnTo>
                  <a:lnTo>
                    <a:pt x="232651" y="48094"/>
                  </a:lnTo>
                  <a:lnTo>
                    <a:pt x="227380" y="52108"/>
                  </a:lnTo>
                  <a:lnTo>
                    <a:pt x="220941" y="53378"/>
                  </a:lnTo>
                  <a:lnTo>
                    <a:pt x="214490" y="52108"/>
                  </a:lnTo>
                  <a:lnTo>
                    <a:pt x="209219" y="48094"/>
                  </a:lnTo>
                  <a:lnTo>
                    <a:pt x="205663" y="41033"/>
                  </a:lnTo>
                  <a:lnTo>
                    <a:pt x="204381" y="30746"/>
                  </a:lnTo>
                  <a:lnTo>
                    <a:pt x="204406" y="30289"/>
                  </a:lnTo>
                  <a:lnTo>
                    <a:pt x="205663" y="20231"/>
                  </a:lnTo>
                  <a:lnTo>
                    <a:pt x="209219" y="13169"/>
                  </a:lnTo>
                  <a:lnTo>
                    <a:pt x="214490" y="9156"/>
                  </a:lnTo>
                  <a:lnTo>
                    <a:pt x="220941" y="7886"/>
                  </a:lnTo>
                  <a:lnTo>
                    <a:pt x="227380" y="9156"/>
                  </a:lnTo>
                  <a:lnTo>
                    <a:pt x="232651" y="13169"/>
                  </a:lnTo>
                  <a:lnTo>
                    <a:pt x="236207" y="20231"/>
                  </a:lnTo>
                  <a:lnTo>
                    <a:pt x="237464" y="30289"/>
                  </a:lnTo>
                  <a:lnTo>
                    <a:pt x="237490" y="30746"/>
                  </a:lnTo>
                  <a:lnTo>
                    <a:pt x="237490" y="5943"/>
                  </a:lnTo>
                  <a:lnTo>
                    <a:pt x="231279" y="1803"/>
                  </a:lnTo>
                  <a:lnTo>
                    <a:pt x="221170" y="0"/>
                  </a:lnTo>
                  <a:lnTo>
                    <a:pt x="210883" y="1841"/>
                  </a:lnTo>
                  <a:lnTo>
                    <a:pt x="202399" y="7480"/>
                  </a:lnTo>
                  <a:lnTo>
                    <a:pt x="196646" y="17068"/>
                  </a:lnTo>
                  <a:lnTo>
                    <a:pt x="194538" y="30746"/>
                  </a:lnTo>
                  <a:lnTo>
                    <a:pt x="196608" y="44246"/>
                  </a:lnTo>
                  <a:lnTo>
                    <a:pt x="202260" y="53695"/>
                  </a:lnTo>
                  <a:lnTo>
                    <a:pt x="210591" y="59220"/>
                  </a:lnTo>
                  <a:lnTo>
                    <a:pt x="220713" y="61036"/>
                  </a:lnTo>
                  <a:lnTo>
                    <a:pt x="230987" y="59182"/>
                  </a:lnTo>
                  <a:lnTo>
                    <a:pt x="239471" y="53543"/>
                  </a:lnTo>
                  <a:lnTo>
                    <a:pt x="239572" y="53378"/>
                  </a:lnTo>
                  <a:lnTo>
                    <a:pt x="245224" y="43967"/>
                  </a:lnTo>
                  <a:lnTo>
                    <a:pt x="247345" y="30289"/>
                  </a:lnTo>
                  <a:close/>
                </a:path>
                <a:path w="309245" h="83820">
                  <a:moveTo>
                    <a:pt x="308711" y="37033"/>
                  </a:moveTo>
                  <a:lnTo>
                    <a:pt x="306578" y="33718"/>
                  </a:lnTo>
                  <a:lnTo>
                    <a:pt x="305396" y="31889"/>
                  </a:lnTo>
                  <a:lnTo>
                    <a:pt x="299110" y="30213"/>
                  </a:lnTo>
                  <a:lnTo>
                    <a:pt x="299110" y="48920"/>
                  </a:lnTo>
                  <a:lnTo>
                    <a:pt x="295910" y="52463"/>
                  </a:lnTo>
                  <a:lnTo>
                    <a:pt x="270992" y="52463"/>
                  </a:lnTo>
                  <a:lnTo>
                    <a:pt x="270992" y="33718"/>
                  </a:lnTo>
                  <a:lnTo>
                    <a:pt x="295910" y="33718"/>
                  </a:lnTo>
                  <a:lnTo>
                    <a:pt x="299008" y="37033"/>
                  </a:lnTo>
                  <a:lnTo>
                    <a:pt x="299110" y="48920"/>
                  </a:lnTo>
                  <a:lnTo>
                    <a:pt x="299110" y="30213"/>
                  </a:lnTo>
                  <a:lnTo>
                    <a:pt x="297281" y="29718"/>
                  </a:lnTo>
                  <a:lnTo>
                    <a:pt x="303568" y="27546"/>
                  </a:lnTo>
                  <a:lnTo>
                    <a:pt x="304139" y="26631"/>
                  </a:lnTo>
                  <a:lnTo>
                    <a:pt x="306311" y="23088"/>
                  </a:lnTo>
                  <a:lnTo>
                    <a:pt x="306311" y="8915"/>
                  </a:lnTo>
                  <a:lnTo>
                    <a:pt x="306311" y="6515"/>
                  </a:lnTo>
                  <a:lnTo>
                    <a:pt x="298996" y="1371"/>
                  </a:lnTo>
                  <a:lnTo>
                    <a:pt x="296710" y="1371"/>
                  </a:lnTo>
                  <a:lnTo>
                    <a:pt x="296710" y="11658"/>
                  </a:lnTo>
                  <a:lnTo>
                    <a:pt x="296710" y="24003"/>
                  </a:lnTo>
                  <a:lnTo>
                    <a:pt x="293052" y="26631"/>
                  </a:lnTo>
                  <a:lnTo>
                    <a:pt x="270992" y="26631"/>
                  </a:lnTo>
                  <a:lnTo>
                    <a:pt x="270992" y="8915"/>
                  </a:lnTo>
                  <a:lnTo>
                    <a:pt x="293052" y="8915"/>
                  </a:lnTo>
                  <a:lnTo>
                    <a:pt x="296710" y="11658"/>
                  </a:lnTo>
                  <a:lnTo>
                    <a:pt x="296710" y="1371"/>
                  </a:lnTo>
                  <a:lnTo>
                    <a:pt x="261391" y="1371"/>
                  </a:lnTo>
                  <a:lnTo>
                    <a:pt x="261391" y="59664"/>
                  </a:lnTo>
                  <a:lnTo>
                    <a:pt x="287566" y="59664"/>
                  </a:lnTo>
                  <a:lnTo>
                    <a:pt x="296900" y="58597"/>
                  </a:lnTo>
                  <a:lnTo>
                    <a:pt x="303504" y="55511"/>
                  </a:lnTo>
                  <a:lnTo>
                    <a:pt x="305904" y="52463"/>
                  </a:lnTo>
                  <a:lnTo>
                    <a:pt x="307416" y="50546"/>
                  </a:lnTo>
                  <a:lnTo>
                    <a:pt x="308711" y="43891"/>
                  </a:lnTo>
                  <a:lnTo>
                    <a:pt x="308711" y="370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63374" y="6471081"/>
              <a:ext cx="3754666" cy="556181"/>
            </a:xfrm>
            <a:prstGeom prst="rect">
              <a:avLst/>
            </a:prstGeom>
          </p:spPr>
        </p:pic>
      </p:grpSp>
      <p:sp>
        <p:nvSpPr>
          <p:cNvPr id="98" name="object 98"/>
          <p:cNvSpPr/>
          <p:nvPr/>
        </p:nvSpPr>
        <p:spPr>
          <a:xfrm>
            <a:off x="5696482" y="615674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864974" y="6121774"/>
            <a:ext cx="3641275" cy="261212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5690837" y="5228076"/>
            <a:ext cx="1334135" cy="97155"/>
            <a:chOff x="5690837" y="5228076"/>
            <a:chExt cx="1334135" cy="97155"/>
          </a:xfrm>
        </p:grpSpPr>
        <p:pic>
          <p:nvPicPr>
            <p:cNvPr id="101" name="object 10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90837" y="5228079"/>
              <a:ext cx="97725" cy="8366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28795" y="5228076"/>
              <a:ext cx="357414" cy="83668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220269" y="5250720"/>
              <a:ext cx="804545" cy="74930"/>
            </a:xfrm>
            <a:custGeom>
              <a:avLst/>
              <a:gdLst/>
              <a:ahLst/>
              <a:cxnLst/>
              <a:rect l="l" t="t" r="r" b="b"/>
              <a:pathLst>
                <a:path w="804545" h="74929">
                  <a:moveTo>
                    <a:pt x="54749" y="1371"/>
                  </a:moveTo>
                  <a:lnTo>
                    <a:pt x="0" y="1371"/>
                  </a:lnTo>
                  <a:lnTo>
                    <a:pt x="0" y="14859"/>
                  </a:lnTo>
                  <a:lnTo>
                    <a:pt x="18173" y="14859"/>
                  </a:lnTo>
                  <a:lnTo>
                    <a:pt x="18173" y="59664"/>
                  </a:lnTo>
                  <a:lnTo>
                    <a:pt x="36576" y="59664"/>
                  </a:lnTo>
                  <a:lnTo>
                    <a:pt x="36576" y="14859"/>
                  </a:lnTo>
                  <a:lnTo>
                    <a:pt x="54749" y="14859"/>
                  </a:lnTo>
                  <a:lnTo>
                    <a:pt x="54749" y="1371"/>
                  </a:lnTo>
                  <a:close/>
                </a:path>
                <a:path w="804545" h="74929">
                  <a:moveTo>
                    <a:pt x="117500" y="1358"/>
                  </a:moveTo>
                  <a:lnTo>
                    <a:pt x="101384" y="1358"/>
                  </a:lnTo>
                  <a:lnTo>
                    <a:pt x="80467" y="34391"/>
                  </a:lnTo>
                  <a:lnTo>
                    <a:pt x="80467" y="1358"/>
                  </a:lnTo>
                  <a:lnTo>
                    <a:pt x="63550" y="1358"/>
                  </a:lnTo>
                  <a:lnTo>
                    <a:pt x="63550" y="59651"/>
                  </a:lnTo>
                  <a:lnTo>
                    <a:pt x="79667" y="59651"/>
                  </a:lnTo>
                  <a:lnTo>
                    <a:pt x="100584" y="26619"/>
                  </a:lnTo>
                  <a:lnTo>
                    <a:pt x="100584" y="59651"/>
                  </a:lnTo>
                  <a:lnTo>
                    <a:pt x="117500" y="59651"/>
                  </a:lnTo>
                  <a:lnTo>
                    <a:pt x="117500" y="1358"/>
                  </a:lnTo>
                  <a:close/>
                </a:path>
                <a:path w="804545" h="74929">
                  <a:moveTo>
                    <a:pt x="183680" y="1371"/>
                  </a:moveTo>
                  <a:lnTo>
                    <a:pt x="131559" y="1371"/>
                  </a:lnTo>
                  <a:lnTo>
                    <a:pt x="131559" y="59664"/>
                  </a:lnTo>
                  <a:lnTo>
                    <a:pt x="149961" y="59664"/>
                  </a:lnTo>
                  <a:lnTo>
                    <a:pt x="149961" y="14744"/>
                  </a:lnTo>
                  <a:lnTo>
                    <a:pt x="165277" y="14744"/>
                  </a:lnTo>
                  <a:lnTo>
                    <a:pt x="165277" y="59664"/>
                  </a:lnTo>
                  <a:lnTo>
                    <a:pt x="183680" y="59664"/>
                  </a:lnTo>
                  <a:lnTo>
                    <a:pt x="183680" y="1371"/>
                  </a:lnTo>
                  <a:close/>
                </a:path>
                <a:path w="804545" h="74929">
                  <a:moveTo>
                    <a:pt x="276593" y="30289"/>
                  </a:moveTo>
                  <a:lnTo>
                    <a:pt x="274358" y="16776"/>
                  </a:lnTo>
                  <a:lnTo>
                    <a:pt x="272148" y="13373"/>
                  </a:lnTo>
                  <a:lnTo>
                    <a:pt x="268249" y="7340"/>
                  </a:lnTo>
                  <a:lnTo>
                    <a:pt x="259232" y="1803"/>
                  </a:lnTo>
                  <a:lnTo>
                    <a:pt x="258191" y="1638"/>
                  </a:lnTo>
                  <a:lnTo>
                    <a:pt x="258191" y="17945"/>
                  </a:lnTo>
                  <a:lnTo>
                    <a:pt x="258191" y="43548"/>
                  </a:lnTo>
                  <a:lnTo>
                    <a:pt x="253619" y="48120"/>
                  </a:lnTo>
                  <a:lnTo>
                    <a:pt x="242417" y="48120"/>
                  </a:lnTo>
                  <a:lnTo>
                    <a:pt x="237845" y="43548"/>
                  </a:lnTo>
                  <a:lnTo>
                    <a:pt x="237845" y="17945"/>
                  </a:lnTo>
                  <a:lnTo>
                    <a:pt x="242417" y="13373"/>
                  </a:lnTo>
                  <a:lnTo>
                    <a:pt x="253619" y="13373"/>
                  </a:lnTo>
                  <a:lnTo>
                    <a:pt x="258191" y="17945"/>
                  </a:lnTo>
                  <a:lnTo>
                    <a:pt x="258191" y="1638"/>
                  </a:lnTo>
                  <a:lnTo>
                    <a:pt x="221729" y="17068"/>
                  </a:lnTo>
                  <a:lnTo>
                    <a:pt x="219443" y="30746"/>
                  </a:lnTo>
                  <a:lnTo>
                    <a:pt x="221691" y="44246"/>
                  </a:lnTo>
                  <a:lnTo>
                    <a:pt x="227787" y="53682"/>
                  </a:lnTo>
                  <a:lnTo>
                    <a:pt x="236804" y="59220"/>
                  </a:lnTo>
                  <a:lnTo>
                    <a:pt x="247789" y="61036"/>
                  </a:lnTo>
                  <a:lnTo>
                    <a:pt x="258953" y="59182"/>
                  </a:lnTo>
                  <a:lnTo>
                    <a:pt x="268109" y="53543"/>
                  </a:lnTo>
                  <a:lnTo>
                    <a:pt x="271627" y="48120"/>
                  </a:lnTo>
                  <a:lnTo>
                    <a:pt x="274320" y="43967"/>
                  </a:lnTo>
                  <a:lnTo>
                    <a:pt x="276593" y="30289"/>
                  </a:lnTo>
                  <a:close/>
                </a:path>
                <a:path w="804545" h="74929">
                  <a:moveTo>
                    <a:pt x="336613" y="1371"/>
                  </a:moveTo>
                  <a:lnTo>
                    <a:pt x="281863" y="1371"/>
                  </a:lnTo>
                  <a:lnTo>
                    <a:pt x="281863" y="14859"/>
                  </a:lnTo>
                  <a:lnTo>
                    <a:pt x="300037" y="14859"/>
                  </a:lnTo>
                  <a:lnTo>
                    <a:pt x="300037" y="59664"/>
                  </a:lnTo>
                  <a:lnTo>
                    <a:pt x="318439" y="59664"/>
                  </a:lnTo>
                  <a:lnTo>
                    <a:pt x="318439" y="14859"/>
                  </a:lnTo>
                  <a:lnTo>
                    <a:pt x="336613" y="14859"/>
                  </a:lnTo>
                  <a:lnTo>
                    <a:pt x="336613" y="1371"/>
                  </a:lnTo>
                  <a:close/>
                </a:path>
                <a:path w="804545" h="74929">
                  <a:moveTo>
                    <a:pt x="406450" y="47879"/>
                  </a:moveTo>
                  <a:lnTo>
                    <a:pt x="398907" y="47879"/>
                  </a:lnTo>
                  <a:lnTo>
                    <a:pt x="398907" y="1358"/>
                  </a:lnTo>
                  <a:lnTo>
                    <a:pt x="380504" y="1358"/>
                  </a:lnTo>
                  <a:lnTo>
                    <a:pt x="380504" y="46850"/>
                  </a:lnTo>
                  <a:lnTo>
                    <a:pt x="363816" y="46850"/>
                  </a:lnTo>
                  <a:lnTo>
                    <a:pt x="363816" y="1358"/>
                  </a:lnTo>
                  <a:lnTo>
                    <a:pt x="345414" y="1358"/>
                  </a:lnTo>
                  <a:lnTo>
                    <a:pt x="345414" y="59651"/>
                  </a:lnTo>
                  <a:lnTo>
                    <a:pt x="389305" y="59651"/>
                  </a:lnTo>
                  <a:lnTo>
                    <a:pt x="389305" y="74510"/>
                  </a:lnTo>
                  <a:lnTo>
                    <a:pt x="406450" y="74510"/>
                  </a:lnTo>
                  <a:lnTo>
                    <a:pt x="406450" y="47879"/>
                  </a:lnTo>
                  <a:close/>
                </a:path>
                <a:path w="804545" h="74929">
                  <a:moveTo>
                    <a:pt x="470789" y="30289"/>
                  </a:moveTo>
                  <a:lnTo>
                    <a:pt x="468553" y="16776"/>
                  </a:lnTo>
                  <a:lnTo>
                    <a:pt x="466344" y="13373"/>
                  </a:lnTo>
                  <a:lnTo>
                    <a:pt x="462445" y="7340"/>
                  </a:lnTo>
                  <a:lnTo>
                    <a:pt x="453428" y="1803"/>
                  </a:lnTo>
                  <a:lnTo>
                    <a:pt x="452386" y="1638"/>
                  </a:lnTo>
                  <a:lnTo>
                    <a:pt x="452386" y="17945"/>
                  </a:lnTo>
                  <a:lnTo>
                    <a:pt x="452386" y="43548"/>
                  </a:lnTo>
                  <a:lnTo>
                    <a:pt x="447814" y="48120"/>
                  </a:lnTo>
                  <a:lnTo>
                    <a:pt x="436613" y="48120"/>
                  </a:lnTo>
                  <a:lnTo>
                    <a:pt x="432041" y="43548"/>
                  </a:lnTo>
                  <a:lnTo>
                    <a:pt x="432041" y="17945"/>
                  </a:lnTo>
                  <a:lnTo>
                    <a:pt x="436613" y="13373"/>
                  </a:lnTo>
                  <a:lnTo>
                    <a:pt x="447814" y="13373"/>
                  </a:lnTo>
                  <a:lnTo>
                    <a:pt x="452386" y="17945"/>
                  </a:lnTo>
                  <a:lnTo>
                    <a:pt x="452386" y="1638"/>
                  </a:lnTo>
                  <a:lnTo>
                    <a:pt x="415925" y="17068"/>
                  </a:lnTo>
                  <a:lnTo>
                    <a:pt x="413639" y="30746"/>
                  </a:lnTo>
                  <a:lnTo>
                    <a:pt x="415886" y="44246"/>
                  </a:lnTo>
                  <a:lnTo>
                    <a:pt x="421982" y="53682"/>
                  </a:lnTo>
                  <a:lnTo>
                    <a:pt x="430999" y="59220"/>
                  </a:lnTo>
                  <a:lnTo>
                    <a:pt x="441985" y="61036"/>
                  </a:lnTo>
                  <a:lnTo>
                    <a:pt x="453148" y="59182"/>
                  </a:lnTo>
                  <a:lnTo>
                    <a:pt x="462305" y="53543"/>
                  </a:lnTo>
                  <a:lnTo>
                    <a:pt x="465823" y="48120"/>
                  </a:lnTo>
                  <a:lnTo>
                    <a:pt x="468503" y="43967"/>
                  </a:lnTo>
                  <a:lnTo>
                    <a:pt x="470789" y="30289"/>
                  </a:lnTo>
                  <a:close/>
                </a:path>
                <a:path w="804545" h="74929">
                  <a:moveTo>
                    <a:pt x="535266" y="37261"/>
                  </a:moveTo>
                  <a:lnTo>
                    <a:pt x="534466" y="36118"/>
                  </a:lnTo>
                  <a:lnTo>
                    <a:pt x="531609" y="32004"/>
                  </a:lnTo>
                  <a:lnTo>
                    <a:pt x="523379" y="29946"/>
                  </a:lnTo>
                  <a:lnTo>
                    <a:pt x="530009" y="27546"/>
                  </a:lnTo>
                  <a:lnTo>
                    <a:pt x="531431" y="25260"/>
                  </a:lnTo>
                  <a:lnTo>
                    <a:pt x="532866" y="22974"/>
                  </a:lnTo>
                  <a:lnTo>
                    <a:pt x="532866" y="16802"/>
                  </a:lnTo>
                  <a:lnTo>
                    <a:pt x="532155" y="13487"/>
                  </a:lnTo>
                  <a:lnTo>
                    <a:pt x="531431" y="10096"/>
                  </a:lnTo>
                  <a:lnTo>
                    <a:pt x="527291" y="5270"/>
                  </a:lnTo>
                  <a:lnTo>
                    <a:pt x="520611" y="2349"/>
                  </a:lnTo>
                  <a:lnTo>
                    <a:pt x="517436" y="2006"/>
                  </a:lnTo>
                  <a:lnTo>
                    <a:pt x="517436" y="38176"/>
                  </a:lnTo>
                  <a:lnTo>
                    <a:pt x="517436" y="46062"/>
                  </a:lnTo>
                  <a:lnTo>
                    <a:pt x="515150" y="48234"/>
                  </a:lnTo>
                  <a:lnTo>
                    <a:pt x="499033" y="48234"/>
                  </a:lnTo>
                  <a:lnTo>
                    <a:pt x="499033" y="36118"/>
                  </a:lnTo>
                  <a:lnTo>
                    <a:pt x="515150" y="36118"/>
                  </a:lnTo>
                  <a:lnTo>
                    <a:pt x="517436" y="38176"/>
                  </a:lnTo>
                  <a:lnTo>
                    <a:pt x="517436" y="2006"/>
                  </a:lnTo>
                  <a:lnTo>
                    <a:pt x="515035" y="1752"/>
                  </a:lnTo>
                  <a:lnTo>
                    <a:pt x="515035" y="15316"/>
                  </a:lnTo>
                  <a:lnTo>
                    <a:pt x="515035" y="23431"/>
                  </a:lnTo>
                  <a:lnTo>
                    <a:pt x="512635" y="25260"/>
                  </a:lnTo>
                  <a:lnTo>
                    <a:pt x="499033" y="25260"/>
                  </a:lnTo>
                  <a:lnTo>
                    <a:pt x="499033" y="13487"/>
                  </a:lnTo>
                  <a:lnTo>
                    <a:pt x="512635" y="13487"/>
                  </a:lnTo>
                  <a:lnTo>
                    <a:pt x="515035" y="15316"/>
                  </a:lnTo>
                  <a:lnTo>
                    <a:pt x="515035" y="1752"/>
                  </a:lnTo>
                  <a:lnTo>
                    <a:pt x="511606" y="1371"/>
                  </a:lnTo>
                  <a:lnTo>
                    <a:pt x="481203" y="1371"/>
                  </a:lnTo>
                  <a:lnTo>
                    <a:pt x="481203" y="59664"/>
                  </a:lnTo>
                  <a:lnTo>
                    <a:pt x="512749" y="59664"/>
                  </a:lnTo>
                  <a:lnTo>
                    <a:pt x="522630" y="58585"/>
                  </a:lnTo>
                  <a:lnTo>
                    <a:pt x="529666" y="55486"/>
                  </a:lnTo>
                  <a:lnTo>
                    <a:pt x="533869" y="50596"/>
                  </a:lnTo>
                  <a:lnTo>
                    <a:pt x="534377" y="48234"/>
                  </a:lnTo>
                  <a:lnTo>
                    <a:pt x="535266" y="44119"/>
                  </a:lnTo>
                  <a:lnTo>
                    <a:pt x="535266" y="37261"/>
                  </a:lnTo>
                  <a:close/>
                </a:path>
                <a:path w="804545" h="74929">
                  <a:moveTo>
                    <a:pt x="588975" y="56692"/>
                  </a:moveTo>
                  <a:lnTo>
                    <a:pt x="585431" y="43776"/>
                  </a:lnTo>
                  <a:lnTo>
                    <a:pt x="582345" y="46062"/>
                  </a:lnTo>
                  <a:lnTo>
                    <a:pt x="578688" y="47548"/>
                  </a:lnTo>
                  <a:lnTo>
                    <a:pt x="567143" y="47548"/>
                  </a:lnTo>
                  <a:lnTo>
                    <a:pt x="562000" y="42633"/>
                  </a:lnTo>
                  <a:lnTo>
                    <a:pt x="562000" y="18973"/>
                  </a:lnTo>
                  <a:lnTo>
                    <a:pt x="567258" y="14058"/>
                  </a:lnTo>
                  <a:lnTo>
                    <a:pt x="578459" y="14058"/>
                  </a:lnTo>
                  <a:lnTo>
                    <a:pt x="581660" y="15887"/>
                  </a:lnTo>
                  <a:lnTo>
                    <a:pt x="585089" y="18059"/>
                  </a:lnTo>
                  <a:lnTo>
                    <a:pt x="588518" y="4000"/>
                  </a:lnTo>
                  <a:lnTo>
                    <a:pt x="584860" y="1828"/>
                  </a:lnTo>
                  <a:lnTo>
                    <a:pt x="580059" y="0"/>
                  </a:lnTo>
                  <a:lnTo>
                    <a:pt x="572973" y="0"/>
                  </a:lnTo>
                  <a:lnTo>
                    <a:pt x="561111" y="2032"/>
                  </a:lnTo>
                  <a:lnTo>
                    <a:pt x="551815" y="8026"/>
                  </a:lnTo>
                  <a:lnTo>
                    <a:pt x="545769" y="17843"/>
                  </a:lnTo>
                  <a:lnTo>
                    <a:pt x="543598" y="31318"/>
                  </a:lnTo>
                  <a:lnTo>
                    <a:pt x="545630" y="44246"/>
                  </a:lnTo>
                  <a:lnTo>
                    <a:pt x="551332" y="53543"/>
                  </a:lnTo>
                  <a:lnTo>
                    <a:pt x="560146" y="59156"/>
                  </a:lnTo>
                  <a:lnTo>
                    <a:pt x="571487" y="61036"/>
                  </a:lnTo>
                  <a:lnTo>
                    <a:pt x="578345" y="61036"/>
                  </a:lnTo>
                  <a:lnTo>
                    <a:pt x="584403" y="59321"/>
                  </a:lnTo>
                  <a:lnTo>
                    <a:pt x="588975" y="56692"/>
                  </a:lnTo>
                  <a:close/>
                </a:path>
                <a:path w="804545" h="74929">
                  <a:moveTo>
                    <a:pt x="647966" y="1371"/>
                  </a:moveTo>
                  <a:lnTo>
                    <a:pt x="593217" y="1371"/>
                  </a:lnTo>
                  <a:lnTo>
                    <a:pt x="593217" y="14859"/>
                  </a:lnTo>
                  <a:lnTo>
                    <a:pt x="611390" y="14859"/>
                  </a:lnTo>
                  <a:lnTo>
                    <a:pt x="611390" y="59664"/>
                  </a:lnTo>
                  <a:lnTo>
                    <a:pt x="629793" y="59664"/>
                  </a:lnTo>
                  <a:lnTo>
                    <a:pt x="629793" y="14859"/>
                  </a:lnTo>
                  <a:lnTo>
                    <a:pt x="647966" y="14859"/>
                  </a:lnTo>
                  <a:lnTo>
                    <a:pt x="647966" y="1371"/>
                  </a:lnTo>
                  <a:close/>
                </a:path>
                <a:path w="804545" h="74929">
                  <a:moveTo>
                    <a:pt x="710831" y="37261"/>
                  </a:moveTo>
                  <a:lnTo>
                    <a:pt x="710031" y="36118"/>
                  </a:lnTo>
                  <a:lnTo>
                    <a:pt x="707174" y="32004"/>
                  </a:lnTo>
                  <a:lnTo>
                    <a:pt x="698944" y="29946"/>
                  </a:lnTo>
                  <a:lnTo>
                    <a:pt x="705573" y="27546"/>
                  </a:lnTo>
                  <a:lnTo>
                    <a:pt x="706996" y="25260"/>
                  </a:lnTo>
                  <a:lnTo>
                    <a:pt x="708431" y="22974"/>
                  </a:lnTo>
                  <a:lnTo>
                    <a:pt x="708431" y="16802"/>
                  </a:lnTo>
                  <a:lnTo>
                    <a:pt x="707720" y="13487"/>
                  </a:lnTo>
                  <a:lnTo>
                    <a:pt x="706996" y="10096"/>
                  </a:lnTo>
                  <a:lnTo>
                    <a:pt x="702856" y="5270"/>
                  </a:lnTo>
                  <a:lnTo>
                    <a:pt x="696175" y="2349"/>
                  </a:lnTo>
                  <a:lnTo>
                    <a:pt x="693000" y="2006"/>
                  </a:lnTo>
                  <a:lnTo>
                    <a:pt x="693000" y="38176"/>
                  </a:lnTo>
                  <a:lnTo>
                    <a:pt x="693000" y="46062"/>
                  </a:lnTo>
                  <a:lnTo>
                    <a:pt x="690714" y="48234"/>
                  </a:lnTo>
                  <a:lnTo>
                    <a:pt x="674598" y="48234"/>
                  </a:lnTo>
                  <a:lnTo>
                    <a:pt x="674598" y="36118"/>
                  </a:lnTo>
                  <a:lnTo>
                    <a:pt x="690714" y="36118"/>
                  </a:lnTo>
                  <a:lnTo>
                    <a:pt x="693000" y="38176"/>
                  </a:lnTo>
                  <a:lnTo>
                    <a:pt x="693000" y="2006"/>
                  </a:lnTo>
                  <a:lnTo>
                    <a:pt x="690600" y="1752"/>
                  </a:lnTo>
                  <a:lnTo>
                    <a:pt x="690600" y="15316"/>
                  </a:lnTo>
                  <a:lnTo>
                    <a:pt x="690600" y="23431"/>
                  </a:lnTo>
                  <a:lnTo>
                    <a:pt x="688200" y="25260"/>
                  </a:lnTo>
                  <a:lnTo>
                    <a:pt x="674598" y="25260"/>
                  </a:lnTo>
                  <a:lnTo>
                    <a:pt x="674598" y="13487"/>
                  </a:lnTo>
                  <a:lnTo>
                    <a:pt x="688200" y="13487"/>
                  </a:lnTo>
                  <a:lnTo>
                    <a:pt x="690600" y="15316"/>
                  </a:lnTo>
                  <a:lnTo>
                    <a:pt x="690600" y="1752"/>
                  </a:lnTo>
                  <a:lnTo>
                    <a:pt x="687171" y="1371"/>
                  </a:lnTo>
                  <a:lnTo>
                    <a:pt x="656767" y="1371"/>
                  </a:lnTo>
                  <a:lnTo>
                    <a:pt x="656767" y="59664"/>
                  </a:lnTo>
                  <a:lnTo>
                    <a:pt x="688314" y="59664"/>
                  </a:lnTo>
                  <a:lnTo>
                    <a:pt x="698195" y="58585"/>
                  </a:lnTo>
                  <a:lnTo>
                    <a:pt x="705231" y="55486"/>
                  </a:lnTo>
                  <a:lnTo>
                    <a:pt x="709434" y="50596"/>
                  </a:lnTo>
                  <a:lnTo>
                    <a:pt x="709942" y="48234"/>
                  </a:lnTo>
                  <a:lnTo>
                    <a:pt x="710831" y="44119"/>
                  </a:lnTo>
                  <a:lnTo>
                    <a:pt x="710831" y="37261"/>
                  </a:lnTo>
                  <a:close/>
                </a:path>
                <a:path w="804545" h="74929">
                  <a:moveTo>
                    <a:pt x="771867" y="59664"/>
                  </a:moveTo>
                  <a:lnTo>
                    <a:pt x="771296" y="58407"/>
                  </a:lnTo>
                  <a:lnTo>
                    <a:pt x="770724" y="56007"/>
                  </a:lnTo>
                  <a:lnTo>
                    <a:pt x="770724" y="53492"/>
                  </a:lnTo>
                  <a:lnTo>
                    <a:pt x="770724" y="47891"/>
                  </a:lnTo>
                  <a:lnTo>
                    <a:pt x="770724" y="33489"/>
                  </a:lnTo>
                  <a:lnTo>
                    <a:pt x="770724" y="23660"/>
                  </a:lnTo>
                  <a:lnTo>
                    <a:pt x="770724" y="21602"/>
                  </a:lnTo>
                  <a:lnTo>
                    <a:pt x="769505" y="14058"/>
                  </a:lnTo>
                  <a:lnTo>
                    <a:pt x="769061" y="11277"/>
                  </a:lnTo>
                  <a:lnTo>
                    <a:pt x="764349" y="4622"/>
                  </a:lnTo>
                  <a:lnTo>
                    <a:pt x="756932" y="1054"/>
                  </a:lnTo>
                  <a:lnTo>
                    <a:pt x="747179" y="0"/>
                  </a:lnTo>
                  <a:lnTo>
                    <a:pt x="740257" y="393"/>
                  </a:lnTo>
                  <a:lnTo>
                    <a:pt x="733767" y="1498"/>
                  </a:lnTo>
                  <a:lnTo>
                    <a:pt x="727760" y="3124"/>
                  </a:lnTo>
                  <a:lnTo>
                    <a:pt x="722261" y="5143"/>
                  </a:lnTo>
                  <a:lnTo>
                    <a:pt x="725690" y="18630"/>
                  </a:lnTo>
                  <a:lnTo>
                    <a:pt x="731862" y="16002"/>
                  </a:lnTo>
                  <a:lnTo>
                    <a:pt x="737577" y="14058"/>
                  </a:lnTo>
                  <a:lnTo>
                    <a:pt x="749465" y="14058"/>
                  </a:lnTo>
                  <a:lnTo>
                    <a:pt x="752779" y="16459"/>
                  </a:lnTo>
                  <a:lnTo>
                    <a:pt x="752779" y="23660"/>
                  </a:lnTo>
                  <a:lnTo>
                    <a:pt x="752779" y="34061"/>
                  </a:lnTo>
                  <a:lnTo>
                    <a:pt x="752779" y="44005"/>
                  </a:lnTo>
                  <a:lnTo>
                    <a:pt x="749922" y="46177"/>
                  </a:lnTo>
                  <a:lnTo>
                    <a:pt x="746607" y="47891"/>
                  </a:lnTo>
                  <a:lnTo>
                    <a:pt x="739635" y="47891"/>
                  </a:lnTo>
                  <a:lnTo>
                    <a:pt x="737120" y="45834"/>
                  </a:lnTo>
                  <a:lnTo>
                    <a:pt x="737120" y="36004"/>
                  </a:lnTo>
                  <a:lnTo>
                    <a:pt x="739749" y="33489"/>
                  </a:lnTo>
                  <a:lnTo>
                    <a:pt x="749693" y="33489"/>
                  </a:lnTo>
                  <a:lnTo>
                    <a:pt x="751065" y="33718"/>
                  </a:lnTo>
                  <a:lnTo>
                    <a:pt x="752779" y="34061"/>
                  </a:lnTo>
                  <a:lnTo>
                    <a:pt x="752779" y="23660"/>
                  </a:lnTo>
                  <a:lnTo>
                    <a:pt x="749922" y="23317"/>
                  </a:lnTo>
                  <a:lnTo>
                    <a:pt x="746836" y="23202"/>
                  </a:lnTo>
                  <a:lnTo>
                    <a:pt x="744664" y="23202"/>
                  </a:lnTo>
                  <a:lnTo>
                    <a:pt x="733247" y="24536"/>
                  </a:lnTo>
                  <a:lnTo>
                    <a:pt x="725309" y="28384"/>
                  </a:lnTo>
                  <a:lnTo>
                    <a:pt x="720674" y="34531"/>
                  </a:lnTo>
                  <a:lnTo>
                    <a:pt x="719175" y="42748"/>
                  </a:lnTo>
                  <a:lnTo>
                    <a:pt x="719175" y="54635"/>
                  </a:lnTo>
                  <a:lnTo>
                    <a:pt x="726605" y="61036"/>
                  </a:lnTo>
                  <a:lnTo>
                    <a:pt x="742835" y="61036"/>
                  </a:lnTo>
                  <a:lnTo>
                    <a:pt x="748550" y="58407"/>
                  </a:lnTo>
                  <a:lnTo>
                    <a:pt x="753008" y="53492"/>
                  </a:lnTo>
                  <a:lnTo>
                    <a:pt x="753351" y="57378"/>
                  </a:lnTo>
                  <a:lnTo>
                    <a:pt x="753922" y="58750"/>
                  </a:lnTo>
                  <a:lnTo>
                    <a:pt x="754494" y="59664"/>
                  </a:lnTo>
                  <a:lnTo>
                    <a:pt x="771867" y="59664"/>
                  </a:lnTo>
                  <a:close/>
                </a:path>
                <a:path w="804545" h="74929">
                  <a:moveTo>
                    <a:pt x="804443" y="44577"/>
                  </a:moveTo>
                  <a:lnTo>
                    <a:pt x="799871" y="40005"/>
                  </a:lnTo>
                  <a:lnTo>
                    <a:pt x="787069" y="40005"/>
                  </a:lnTo>
                  <a:lnTo>
                    <a:pt x="782497" y="44577"/>
                  </a:lnTo>
                  <a:lnTo>
                    <a:pt x="782497" y="56464"/>
                  </a:lnTo>
                  <a:lnTo>
                    <a:pt x="787069" y="61036"/>
                  </a:lnTo>
                  <a:lnTo>
                    <a:pt x="793470" y="61036"/>
                  </a:lnTo>
                  <a:lnTo>
                    <a:pt x="799871" y="61036"/>
                  </a:lnTo>
                  <a:lnTo>
                    <a:pt x="804443" y="56464"/>
                  </a:lnTo>
                  <a:lnTo>
                    <a:pt x="804443" y="445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5696482" y="545812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" name="object 10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866004" y="5423615"/>
            <a:ext cx="3283991" cy="250924"/>
          </a:xfrm>
          <a:prstGeom prst="rect">
            <a:avLst/>
          </a:prstGeom>
        </p:spPr>
      </p:pic>
      <p:grpSp>
        <p:nvGrpSpPr>
          <p:cNvPr id="106" name="object 106"/>
          <p:cNvGrpSpPr/>
          <p:nvPr/>
        </p:nvGrpSpPr>
        <p:grpSpPr>
          <a:xfrm>
            <a:off x="1270" y="53332"/>
            <a:ext cx="10692130" cy="1057910"/>
            <a:chOff x="-190" y="2566"/>
            <a:chExt cx="10692130" cy="1057910"/>
          </a:xfrm>
        </p:grpSpPr>
        <p:sp>
          <p:nvSpPr>
            <p:cNvPr id="107" name="object 107"/>
            <p:cNvSpPr/>
            <p:nvPr/>
          </p:nvSpPr>
          <p:spPr>
            <a:xfrm>
              <a:off x="-190" y="2566"/>
              <a:ext cx="10692130" cy="1057910"/>
            </a:xfrm>
            <a:custGeom>
              <a:avLst/>
              <a:gdLst/>
              <a:ahLst/>
              <a:cxnLst/>
              <a:rect l="l" t="t" r="r" b="b"/>
              <a:pathLst>
                <a:path w="10692130" h="1057910">
                  <a:moveTo>
                    <a:pt x="10692003" y="0"/>
                  </a:moveTo>
                  <a:lnTo>
                    <a:pt x="0" y="0"/>
                  </a:lnTo>
                  <a:lnTo>
                    <a:pt x="0" y="1057719"/>
                  </a:lnTo>
                  <a:lnTo>
                    <a:pt x="10692003" y="1057719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78382" y="784312"/>
              <a:ext cx="822775" cy="56261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023170" y="443677"/>
              <a:ext cx="219710" cy="268605"/>
            </a:xfrm>
            <a:custGeom>
              <a:avLst/>
              <a:gdLst/>
              <a:ahLst/>
              <a:cxnLst/>
              <a:rect l="l" t="t" r="r" b="b"/>
              <a:pathLst>
                <a:path w="219710" h="268605">
                  <a:moveTo>
                    <a:pt x="95592" y="140576"/>
                  </a:moveTo>
                  <a:lnTo>
                    <a:pt x="82473" y="140576"/>
                  </a:lnTo>
                  <a:lnTo>
                    <a:pt x="82473" y="195859"/>
                  </a:lnTo>
                  <a:lnTo>
                    <a:pt x="94191" y="234049"/>
                  </a:lnTo>
                  <a:lnTo>
                    <a:pt x="116420" y="254901"/>
                  </a:lnTo>
                  <a:lnTo>
                    <a:pt x="1257" y="254901"/>
                  </a:lnTo>
                  <a:lnTo>
                    <a:pt x="0" y="256158"/>
                  </a:lnTo>
                  <a:lnTo>
                    <a:pt x="0" y="266763"/>
                  </a:lnTo>
                  <a:lnTo>
                    <a:pt x="1257" y="268020"/>
                  </a:lnTo>
                  <a:lnTo>
                    <a:pt x="218033" y="268020"/>
                  </a:lnTo>
                  <a:lnTo>
                    <a:pt x="219290" y="266763"/>
                  </a:lnTo>
                  <a:lnTo>
                    <a:pt x="219290" y="251155"/>
                  </a:lnTo>
                  <a:lnTo>
                    <a:pt x="143421" y="251155"/>
                  </a:lnTo>
                  <a:lnTo>
                    <a:pt x="136296" y="249656"/>
                  </a:lnTo>
                  <a:lnTo>
                    <a:pt x="102590" y="223697"/>
                  </a:lnTo>
                  <a:lnTo>
                    <a:pt x="95592" y="203326"/>
                  </a:lnTo>
                  <a:lnTo>
                    <a:pt x="95592" y="140576"/>
                  </a:lnTo>
                  <a:close/>
                </a:path>
                <a:path w="219710" h="268605">
                  <a:moveTo>
                    <a:pt x="31864" y="13119"/>
                  </a:moveTo>
                  <a:lnTo>
                    <a:pt x="18745" y="13119"/>
                  </a:lnTo>
                  <a:lnTo>
                    <a:pt x="18745" y="254901"/>
                  </a:lnTo>
                  <a:lnTo>
                    <a:pt x="31864" y="254901"/>
                  </a:lnTo>
                  <a:lnTo>
                    <a:pt x="31864" y="140576"/>
                  </a:lnTo>
                  <a:lnTo>
                    <a:pt x="150876" y="140576"/>
                  </a:lnTo>
                  <a:lnTo>
                    <a:pt x="164623" y="139180"/>
                  </a:lnTo>
                  <a:lnTo>
                    <a:pt x="177447" y="135178"/>
                  </a:lnTo>
                  <a:lnTo>
                    <a:pt x="189066" y="128853"/>
                  </a:lnTo>
                  <a:lnTo>
                    <a:pt x="190757" y="127457"/>
                  </a:lnTo>
                  <a:lnTo>
                    <a:pt x="31864" y="127457"/>
                  </a:lnTo>
                  <a:lnTo>
                    <a:pt x="31864" y="13119"/>
                  </a:lnTo>
                  <a:close/>
                </a:path>
                <a:path w="219710" h="268605">
                  <a:moveTo>
                    <a:pt x="218033" y="230543"/>
                  </a:moveTo>
                  <a:lnTo>
                    <a:pt x="207429" y="230543"/>
                  </a:lnTo>
                  <a:lnTo>
                    <a:pt x="206171" y="231787"/>
                  </a:lnTo>
                  <a:lnTo>
                    <a:pt x="206171" y="251155"/>
                  </a:lnTo>
                  <a:lnTo>
                    <a:pt x="219290" y="251155"/>
                  </a:lnTo>
                  <a:lnTo>
                    <a:pt x="219290" y="231787"/>
                  </a:lnTo>
                  <a:lnTo>
                    <a:pt x="218033" y="230543"/>
                  </a:lnTo>
                  <a:close/>
                </a:path>
                <a:path w="219710" h="268605">
                  <a:moveTo>
                    <a:pt x="218033" y="0"/>
                  </a:moveTo>
                  <a:lnTo>
                    <a:pt x="1257" y="0"/>
                  </a:lnTo>
                  <a:lnTo>
                    <a:pt x="0" y="1257"/>
                  </a:lnTo>
                  <a:lnTo>
                    <a:pt x="0" y="11861"/>
                  </a:lnTo>
                  <a:lnTo>
                    <a:pt x="1257" y="13119"/>
                  </a:lnTo>
                  <a:lnTo>
                    <a:pt x="116420" y="13119"/>
                  </a:lnTo>
                  <a:lnTo>
                    <a:pt x="111353" y="16090"/>
                  </a:lnTo>
                  <a:lnTo>
                    <a:pt x="87668" y="46062"/>
                  </a:lnTo>
                  <a:lnTo>
                    <a:pt x="82473" y="127457"/>
                  </a:lnTo>
                  <a:lnTo>
                    <a:pt x="105105" y="127457"/>
                  </a:lnTo>
                  <a:lnTo>
                    <a:pt x="109372" y="123507"/>
                  </a:lnTo>
                  <a:lnTo>
                    <a:pt x="114592" y="118427"/>
                  </a:lnTo>
                  <a:lnTo>
                    <a:pt x="95592" y="118427"/>
                  </a:lnTo>
                  <a:lnTo>
                    <a:pt x="95592" y="64693"/>
                  </a:lnTo>
                  <a:lnTo>
                    <a:pt x="116954" y="28003"/>
                  </a:lnTo>
                  <a:lnTo>
                    <a:pt x="143421" y="16865"/>
                  </a:lnTo>
                  <a:lnTo>
                    <a:pt x="219290" y="16865"/>
                  </a:lnTo>
                  <a:lnTo>
                    <a:pt x="219290" y="1257"/>
                  </a:lnTo>
                  <a:lnTo>
                    <a:pt x="218033" y="0"/>
                  </a:lnTo>
                  <a:close/>
                </a:path>
                <a:path w="219710" h="268605">
                  <a:moveTo>
                    <a:pt x="219290" y="16865"/>
                  </a:moveTo>
                  <a:lnTo>
                    <a:pt x="206171" y="16865"/>
                  </a:lnTo>
                  <a:lnTo>
                    <a:pt x="206142" y="72453"/>
                  </a:lnTo>
                  <a:lnTo>
                    <a:pt x="205042" y="83265"/>
                  </a:lnTo>
                  <a:lnTo>
                    <a:pt x="184810" y="116319"/>
                  </a:lnTo>
                  <a:lnTo>
                    <a:pt x="158343" y="127457"/>
                  </a:lnTo>
                  <a:lnTo>
                    <a:pt x="190757" y="127457"/>
                  </a:lnTo>
                  <a:lnTo>
                    <a:pt x="216311" y="92076"/>
                  </a:lnTo>
                  <a:lnTo>
                    <a:pt x="219286" y="72250"/>
                  </a:lnTo>
                  <a:lnTo>
                    <a:pt x="219290" y="16865"/>
                  </a:lnTo>
                  <a:close/>
                </a:path>
                <a:path w="219710" h="268605">
                  <a:moveTo>
                    <a:pt x="150876" y="36550"/>
                  </a:moveTo>
                  <a:lnTo>
                    <a:pt x="148539" y="36550"/>
                  </a:lnTo>
                  <a:lnTo>
                    <a:pt x="146215" y="36779"/>
                  </a:lnTo>
                  <a:lnTo>
                    <a:pt x="116408" y="62966"/>
                  </a:lnTo>
                  <a:lnTo>
                    <a:pt x="115174" y="75196"/>
                  </a:lnTo>
                  <a:lnTo>
                    <a:pt x="114823" y="87007"/>
                  </a:lnTo>
                  <a:lnTo>
                    <a:pt x="99021" y="115227"/>
                  </a:lnTo>
                  <a:lnTo>
                    <a:pt x="95592" y="118427"/>
                  </a:lnTo>
                  <a:lnTo>
                    <a:pt x="114592" y="118427"/>
                  </a:lnTo>
                  <a:lnTo>
                    <a:pt x="119409" y="113739"/>
                  </a:lnTo>
                  <a:lnTo>
                    <a:pt x="125106" y="104786"/>
                  </a:lnTo>
                  <a:lnTo>
                    <a:pt x="127724" y="92392"/>
                  </a:lnTo>
                  <a:lnTo>
                    <a:pt x="128287" y="75196"/>
                  </a:lnTo>
                  <a:lnTo>
                    <a:pt x="128384" y="70650"/>
                  </a:lnTo>
                  <a:lnTo>
                    <a:pt x="128536" y="69176"/>
                  </a:lnTo>
                  <a:lnTo>
                    <a:pt x="149377" y="49669"/>
                  </a:lnTo>
                  <a:lnTo>
                    <a:pt x="186482" y="49669"/>
                  </a:lnTo>
                  <a:lnTo>
                    <a:pt x="186474" y="39357"/>
                  </a:lnTo>
                  <a:lnTo>
                    <a:pt x="186474" y="37807"/>
                  </a:lnTo>
                  <a:lnTo>
                    <a:pt x="185229" y="36563"/>
                  </a:lnTo>
                  <a:lnTo>
                    <a:pt x="150876" y="36563"/>
                  </a:lnTo>
                  <a:close/>
                </a:path>
                <a:path w="219710" h="268605">
                  <a:moveTo>
                    <a:pt x="186482" y="49669"/>
                  </a:moveTo>
                  <a:lnTo>
                    <a:pt x="173367" y="49669"/>
                  </a:lnTo>
                  <a:lnTo>
                    <a:pt x="173278" y="74701"/>
                  </a:lnTo>
                  <a:lnTo>
                    <a:pt x="173228" y="75196"/>
                  </a:lnTo>
                  <a:lnTo>
                    <a:pt x="151142" y="94665"/>
                  </a:lnTo>
                  <a:lnTo>
                    <a:pt x="144043" y="94665"/>
                  </a:lnTo>
                  <a:lnTo>
                    <a:pt x="142798" y="95910"/>
                  </a:lnTo>
                  <a:lnTo>
                    <a:pt x="142900" y="106616"/>
                  </a:lnTo>
                  <a:lnTo>
                    <a:pt x="144056" y="107772"/>
                  </a:lnTo>
                  <a:lnTo>
                    <a:pt x="151079" y="107772"/>
                  </a:lnTo>
                  <a:lnTo>
                    <a:pt x="178537" y="94665"/>
                  </a:lnTo>
                  <a:lnTo>
                    <a:pt x="151142" y="94665"/>
                  </a:lnTo>
                  <a:lnTo>
                    <a:pt x="178548" y="94653"/>
                  </a:lnTo>
                  <a:lnTo>
                    <a:pt x="186397" y="75196"/>
                  </a:lnTo>
                  <a:lnTo>
                    <a:pt x="186482" y="49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307804" y="443393"/>
              <a:ext cx="443118" cy="275382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29995" y="422392"/>
              <a:ext cx="70205" cy="70205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29995" y="547063"/>
              <a:ext cx="70205" cy="70205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29995" y="670018"/>
              <a:ext cx="70205" cy="70205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257698" y="670018"/>
              <a:ext cx="70218" cy="7020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85425" y="670018"/>
              <a:ext cx="70205" cy="7020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85425" y="422392"/>
              <a:ext cx="70205" cy="7020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57698" y="422392"/>
              <a:ext cx="70218" cy="7020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43985" y="385075"/>
              <a:ext cx="432981" cy="394181"/>
            </a:xfrm>
            <a:prstGeom prst="rect">
              <a:avLst/>
            </a:prstGeom>
          </p:spPr>
        </p:pic>
      </p:grpSp>
      <p:pic>
        <p:nvPicPr>
          <p:cNvPr id="122" name="object 12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2924023" y="6155668"/>
            <a:ext cx="174536" cy="93586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298345" y="6500588"/>
            <a:ext cx="174536" cy="93586"/>
          </a:xfrm>
          <a:prstGeom prst="rect">
            <a:avLst/>
          </a:prstGeom>
        </p:spPr>
      </p:pic>
      <p:pic>
        <p:nvPicPr>
          <p:cNvPr id="124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155" y="131348"/>
            <a:ext cx="1571830" cy="117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90" y="2566"/>
            <a:ext cx="10692130" cy="1057910"/>
          </a:xfrm>
          <a:custGeom>
            <a:avLst/>
            <a:gdLst/>
            <a:ahLst/>
            <a:cxnLst/>
            <a:rect l="l" t="t" r="r" b="b"/>
            <a:pathLst>
              <a:path w="10692130" h="1057910">
                <a:moveTo>
                  <a:pt x="10692003" y="0"/>
                </a:moveTo>
                <a:lnTo>
                  <a:pt x="0" y="0"/>
                </a:lnTo>
                <a:lnTo>
                  <a:pt x="0" y="1057719"/>
                </a:lnTo>
                <a:lnTo>
                  <a:pt x="10692003" y="1057719"/>
                </a:lnTo>
                <a:lnTo>
                  <a:pt x="10692003" y="0"/>
                </a:lnTo>
                <a:close/>
              </a:path>
            </a:pathLst>
          </a:custGeom>
          <a:solidFill>
            <a:srgbClr val="007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386" y="1305672"/>
            <a:ext cx="2639703" cy="1304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54111" y="784580"/>
            <a:ext cx="822775" cy="5626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2957813"/>
            <a:ext cx="5361305" cy="4602480"/>
          </a:xfrm>
          <a:custGeom>
            <a:avLst/>
            <a:gdLst/>
            <a:ahLst/>
            <a:cxnLst/>
            <a:rect l="l" t="t" r="r" b="b"/>
            <a:pathLst>
              <a:path w="5361305" h="4602480">
                <a:moveTo>
                  <a:pt x="0" y="4602186"/>
                </a:moveTo>
                <a:lnTo>
                  <a:pt x="0" y="0"/>
                </a:lnTo>
                <a:lnTo>
                  <a:pt x="5361076" y="0"/>
                </a:lnTo>
                <a:lnTo>
                  <a:pt x="5361076" y="4602186"/>
                </a:lnTo>
                <a:lnTo>
                  <a:pt x="0" y="4602186"/>
                </a:lnTo>
                <a:close/>
              </a:path>
            </a:pathLst>
          </a:custGeom>
          <a:solidFill>
            <a:srgbClr val="007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39976" y="1948207"/>
            <a:ext cx="2540635" cy="260985"/>
            <a:chOff x="539976" y="1948207"/>
            <a:chExt cx="2540635" cy="260985"/>
          </a:xfrm>
        </p:grpSpPr>
        <p:sp>
          <p:nvSpPr>
            <p:cNvPr id="7" name="object 7"/>
            <p:cNvSpPr/>
            <p:nvPr/>
          </p:nvSpPr>
          <p:spPr>
            <a:xfrm>
              <a:off x="539976" y="1950037"/>
              <a:ext cx="26670" cy="82550"/>
            </a:xfrm>
            <a:custGeom>
              <a:avLst/>
              <a:gdLst/>
              <a:ahLst/>
              <a:cxnLst/>
              <a:rect l="l" t="t" r="r" b="b"/>
              <a:pathLst>
                <a:path w="26670" h="82550">
                  <a:moveTo>
                    <a:pt x="26289" y="0"/>
                  </a:moveTo>
                  <a:lnTo>
                    <a:pt x="18516" y="0"/>
                  </a:lnTo>
                  <a:lnTo>
                    <a:pt x="0" y="9829"/>
                  </a:lnTo>
                  <a:lnTo>
                    <a:pt x="3314" y="17945"/>
                  </a:lnTo>
                  <a:lnTo>
                    <a:pt x="16573" y="10972"/>
                  </a:lnTo>
                  <a:lnTo>
                    <a:pt x="16573" y="82296"/>
                  </a:lnTo>
                  <a:lnTo>
                    <a:pt x="26289" y="82296"/>
                  </a:lnTo>
                  <a:lnTo>
                    <a:pt x="262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003" y="1948207"/>
              <a:ext cx="2535191" cy="26052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859" y="1599355"/>
            <a:ext cx="2183244" cy="25092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41574" y="2297971"/>
            <a:ext cx="2172970" cy="260985"/>
            <a:chOff x="541574" y="2297971"/>
            <a:chExt cx="2172970" cy="260985"/>
          </a:xfrm>
        </p:grpSpPr>
        <p:sp>
          <p:nvSpPr>
            <p:cNvPr id="11" name="object 11"/>
            <p:cNvSpPr/>
            <p:nvPr/>
          </p:nvSpPr>
          <p:spPr>
            <a:xfrm>
              <a:off x="542033" y="2297973"/>
              <a:ext cx="52705" cy="83820"/>
            </a:xfrm>
            <a:custGeom>
              <a:avLst/>
              <a:gdLst/>
              <a:ahLst/>
              <a:cxnLst/>
              <a:rect l="l" t="t" r="r" b="b"/>
              <a:pathLst>
                <a:path w="52704" h="83819">
                  <a:moveTo>
                    <a:pt x="26174" y="0"/>
                  </a:moveTo>
                  <a:lnTo>
                    <a:pt x="18355" y="942"/>
                  </a:lnTo>
                  <a:lnTo>
                    <a:pt x="11372" y="3600"/>
                  </a:lnTo>
                  <a:lnTo>
                    <a:pt x="5247" y="7715"/>
                  </a:lnTo>
                  <a:lnTo>
                    <a:pt x="0" y="13030"/>
                  </a:lnTo>
                  <a:lnTo>
                    <a:pt x="3657" y="21602"/>
                  </a:lnTo>
                  <a:lnTo>
                    <a:pt x="9715" y="13830"/>
                  </a:lnTo>
                  <a:lnTo>
                    <a:pt x="16573" y="8915"/>
                  </a:lnTo>
                  <a:lnTo>
                    <a:pt x="34747" y="8915"/>
                  </a:lnTo>
                  <a:lnTo>
                    <a:pt x="40233" y="14973"/>
                  </a:lnTo>
                  <a:lnTo>
                    <a:pt x="40233" y="23774"/>
                  </a:lnTo>
                  <a:lnTo>
                    <a:pt x="38142" y="33305"/>
                  </a:lnTo>
                  <a:lnTo>
                    <a:pt x="31303" y="44476"/>
                  </a:lnTo>
                  <a:lnTo>
                    <a:pt x="18872" y="58412"/>
                  </a:lnTo>
                  <a:lnTo>
                    <a:pt x="0" y="76238"/>
                  </a:lnTo>
                  <a:lnTo>
                    <a:pt x="0" y="83667"/>
                  </a:lnTo>
                  <a:lnTo>
                    <a:pt x="52463" y="83667"/>
                  </a:lnTo>
                  <a:lnTo>
                    <a:pt x="52463" y="75095"/>
                  </a:lnTo>
                  <a:lnTo>
                    <a:pt x="14516" y="75095"/>
                  </a:lnTo>
                  <a:lnTo>
                    <a:pt x="31178" y="58644"/>
                  </a:lnTo>
                  <a:lnTo>
                    <a:pt x="42205" y="45248"/>
                  </a:lnTo>
                  <a:lnTo>
                    <a:pt x="48302" y="33802"/>
                  </a:lnTo>
                  <a:lnTo>
                    <a:pt x="50177" y="23202"/>
                  </a:lnTo>
                  <a:lnTo>
                    <a:pt x="48452" y="13598"/>
                  </a:lnTo>
                  <a:lnTo>
                    <a:pt x="43576" y="6286"/>
                  </a:lnTo>
                  <a:lnTo>
                    <a:pt x="36000" y="1632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574" y="2297971"/>
              <a:ext cx="2127937" cy="2607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81970" y="2342206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5">
                  <a:moveTo>
                    <a:pt x="32118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18" y="7658"/>
                  </a:lnTo>
                  <a:lnTo>
                    <a:pt x="321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32107" y="1180180"/>
            <a:ext cx="4583074" cy="314352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14395" y="3435484"/>
            <a:ext cx="1816773" cy="358273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0649" y="3464060"/>
            <a:ext cx="2233656" cy="10698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557105" y="3639088"/>
            <a:ext cx="1970405" cy="236854"/>
            <a:chOff x="557105" y="3639088"/>
            <a:chExt cx="1970405" cy="236854"/>
          </a:xfrm>
        </p:grpSpPr>
        <p:sp>
          <p:nvSpPr>
            <p:cNvPr id="18" name="object 18"/>
            <p:cNvSpPr/>
            <p:nvPr/>
          </p:nvSpPr>
          <p:spPr>
            <a:xfrm>
              <a:off x="2508109" y="3686869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7105" y="3639088"/>
              <a:ext cx="1937514" cy="236754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5277" y="3921254"/>
            <a:ext cx="2274811" cy="716582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560534" y="4705880"/>
            <a:ext cx="442595" cy="74930"/>
            <a:chOff x="560534" y="4705880"/>
            <a:chExt cx="442595" cy="74930"/>
          </a:xfrm>
        </p:grpSpPr>
        <p:sp>
          <p:nvSpPr>
            <p:cNvPr id="22" name="object 22"/>
            <p:cNvSpPr/>
            <p:nvPr/>
          </p:nvSpPr>
          <p:spPr>
            <a:xfrm>
              <a:off x="560534" y="4707253"/>
              <a:ext cx="47625" cy="58419"/>
            </a:xfrm>
            <a:custGeom>
              <a:avLst/>
              <a:gdLst/>
              <a:ahLst/>
              <a:cxnLst/>
              <a:rect l="l" t="t" r="r" b="b"/>
              <a:pathLst>
                <a:path w="47625" h="58420">
                  <a:moveTo>
                    <a:pt x="37604" y="0"/>
                  </a:moveTo>
                  <a:lnTo>
                    <a:pt x="0" y="0"/>
                  </a:lnTo>
                  <a:lnTo>
                    <a:pt x="0" y="58293"/>
                  </a:lnTo>
                  <a:lnTo>
                    <a:pt x="26174" y="58293"/>
                  </a:lnTo>
                  <a:lnTo>
                    <a:pt x="35506" y="57226"/>
                  </a:lnTo>
                  <a:lnTo>
                    <a:pt x="42105" y="54135"/>
                  </a:lnTo>
                  <a:lnTo>
                    <a:pt x="44512" y="51092"/>
                  </a:lnTo>
                  <a:lnTo>
                    <a:pt x="9601" y="51092"/>
                  </a:lnTo>
                  <a:lnTo>
                    <a:pt x="9601" y="32346"/>
                  </a:lnTo>
                  <a:lnTo>
                    <a:pt x="45184" y="32346"/>
                  </a:lnTo>
                  <a:lnTo>
                    <a:pt x="44005" y="30518"/>
                  </a:lnTo>
                  <a:lnTo>
                    <a:pt x="35890" y="28346"/>
                  </a:lnTo>
                  <a:lnTo>
                    <a:pt x="42176" y="26174"/>
                  </a:lnTo>
                  <a:lnTo>
                    <a:pt x="42739" y="25260"/>
                  </a:lnTo>
                  <a:lnTo>
                    <a:pt x="9601" y="25260"/>
                  </a:lnTo>
                  <a:lnTo>
                    <a:pt x="9601" y="7543"/>
                  </a:lnTo>
                  <a:lnTo>
                    <a:pt x="44919" y="7543"/>
                  </a:lnTo>
                  <a:lnTo>
                    <a:pt x="44919" y="5143"/>
                  </a:lnTo>
                  <a:lnTo>
                    <a:pt x="37604" y="0"/>
                  </a:lnTo>
                  <a:close/>
                </a:path>
                <a:path w="47625" h="58420">
                  <a:moveTo>
                    <a:pt x="45184" y="32346"/>
                  </a:moveTo>
                  <a:lnTo>
                    <a:pt x="34518" y="32346"/>
                  </a:lnTo>
                  <a:lnTo>
                    <a:pt x="37612" y="35661"/>
                  </a:lnTo>
                  <a:lnTo>
                    <a:pt x="37719" y="47548"/>
                  </a:lnTo>
                  <a:lnTo>
                    <a:pt x="34518" y="51092"/>
                  </a:lnTo>
                  <a:lnTo>
                    <a:pt x="44512" y="51092"/>
                  </a:lnTo>
                  <a:lnTo>
                    <a:pt x="46025" y="49179"/>
                  </a:lnTo>
                  <a:lnTo>
                    <a:pt x="47320" y="42519"/>
                  </a:lnTo>
                  <a:lnTo>
                    <a:pt x="47320" y="35661"/>
                  </a:lnTo>
                  <a:lnTo>
                    <a:pt x="45184" y="32346"/>
                  </a:lnTo>
                  <a:close/>
                </a:path>
                <a:path w="47625" h="58420">
                  <a:moveTo>
                    <a:pt x="44919" y="7543"/>
                  </a:moveTo>
                  <a:lnTo>
                    <a:pt x="31661" y="7543"/>
                  </a:lnTo>
                  <a:lnTo>
                    <a:pt x="35318" y="10287"/>
                  </a:lnTo>
                  <a:lnTo>
                    <a:pt x="35318" y="22631"/>
                  </a:lnTo>
                  <a:lnTo>
                    <a:pt x="31661" y="25260"/>
                  </a:lnTo>
                  <a:lnTo>
                    <a:pt x="42739" y="25260"/>
                  </a:lnTo>
                  <a:lnTo>
                    <a:pt x="44919" y="21717"/>
                  </a:lnTo>
                  <a:lnTo>
                    <a:pt x="44919" y="7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7404" y="4705880"/>
              <a:ext cx="355127" cy="74523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8820" y="5077067"/>
            <a:ext cx="1898641" cy="25938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60009" y="545951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728501" y="5424546"/>
            <a:ext cx="2098040" cy="565785"/>
            <a:chOff x="728501" y="5424546"/>
            <a:chExt cx="2098040" cy="565785"/>
          </a:xfrm>
        </p:grpSpPr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8501" y="5424546"/>
              <a:ext cx="2065196" cy="56532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807186" y="5953984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0"/>
                  </a:lnTo>
                  <a:lnTo>
                    <a:pt x="15659" y="24117"/>
                  </a:lnTo>
                  <a:lnTo>
                    <a:pt x="18859" y="16001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731932" y="6058601"/>
            <a:ext cx="1430020" cy="83820"/>
            <a:chOff x="731932" y="6058601"/>
            <a:chExt cx="1430020" cy="83820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1932" y="6058601"/>
              <a:ext cx="1399268" cy="8366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42975" y="6106383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560009" y="626602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723244" y="6231051"/>
            <a:ext cx="2032000" cy="103505"/>
            <a:chOff x="723244" y="6231051"/>
            <a:chExt cx="2032000" cy="103505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3244" y="6231051"/>
              <a:ext cx="2003013" cy="8549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736316" y="6303291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0"/>
                  </a:lnTo>
                  <a:lnTo>
                    <a:pt x="15659" y="24117"/>
                  </a:lnTo>
                  <a:lnTo>
                    <a:pt x="18859" y="16001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725986" y="6407910"/>
            <a:ext cx="1132205" cy="83820"/>
            <a:chOff x="725986" y="6407910"/>
            <a:chExt cx="1132205" cy="83820"/>
          </a:xfrm>
        </p:grpSpPr>
        <p:sp>
          <p:nvSpPr>
            <p:cNvPr id="37" name="object 37"/>
            <p:cNvSpPr/>
            <p:nvPr/>
          </p:nvSpPr>
          <p:spPr>
            <a:xfrm>
              <a:off x="725982" y="6407919"/>
              <a:ext cx="624205" cy="83820"/>
            </a:xfrm>
            <a:custGeom>
              <a:avLst/>
              <a:gdLst/>
              <a:ahLst/>
              <a:cxnLst/>
              <a:rect l="l" t="t" r="r" b="b"/>
              <a:pathLst>
                <a:path w="624205" h="83820">
                  <a:moveTo>
                    <a:pt x="50406" y="1371"/>
                  </a:moveTo>
                  <a:lnTo>
                    <a:pt x="0" y="1371"/>
                  </a:lnTo>
                  <a:lnTo>
                    <a:pt x="0" y="9372"/>
                  </a:lnTo>
                  <a:lnTo>
                    <a:pt x="20345" y="9372"/>
                  </a:lnTo>
                  <a:lnTo>
                    <a:pt x="20345" y="59664"/>
                  </a:lnTo>
                  <a:lnTo>
                    <a:pt x="30060" y="59664"/>
                  </a:lnTo>
                  <a:lnTo>
                    <a:pt x="30060" y="9372"/>
                  </a:lnTo>
                  <a:lnTo>
                    <a:pt x="50406" y="9372"/>
                  </a:lnTo>
                  <a:lnTo>
                    <a:pt x="50406" y="1371"/>
                  </a:lnTo>
                  <a:close/>
                </a:path>
                <a:path w="624205" h="83820">
                  <a:moveTo>
                    <a:pt x="109270" y="37033"/>
                  </a:moveTo>
                  <a:lnTo>
                    <a:pt x="107137" y="33718"/>
                  </a:lnTo>
                  <a:lnTo>
                    <a:pt x="105956" y="31889"/>
                  </a:lnTo>
                  <a:lnTo>
                    <a:pt x="99669" y="30213"/>
                  </a:lnTo>
                  <a:lnTo>
                    <a:pt x="99669" y="48920"/>
                  </a:lnTo>
                  <a:lnTo>
                    <a:pt x="96469" y="52463"/>
                  </a:lnTo>
                  <a:lnTo>
                    <a:pt x="71551" y="52463"/>
                  </a:lnTo>
                  <a:lnTo>
                    <a:pt x="71551" y="33718"/>
                  </a:lnTo>
                  <a:lnTo>
                    <a:pt x="96469" y="33718"/>
                  </a:lnTo>
                  <a:lnTo>
                    <a:pt x="99568" y="37033"/>
                  </a:lnTo>
                  <a:lnTo>
                    <a:pt x="99669" y="48920"/>
                  </a:lnTo>
                  <a:lnTo>
                    <a:pt x="99669" y="30213"/>
                  </a:lnTo>
                  <a:lnTo>
                    <a:pt x="97840" y="29718"/>
                  </a:lnTo>
                  <a:lnTo>
                    <a:pt x="104127" y="27546"/>
                  </a:lnTo>
                  <a:lnTo>
                    <a:pt x="104686" y="26631"/>
                  </a:lnTo>
                  <a:lnTo>
                    <a:pt x="106870" y="23088"/>
                  </a:lnTo>
                  <a:lnTo>
                    <a:pt x="106870" y="8915"/>
                  </a:lnTo>
                  <a:lnTo>
                    <a:pt x="106870" y="6515"/>
                  </a:lnTo>
                  <a:lnTo>
                    <a:pt x="99555" y="1371"/>
                  </a:lnTo>
                  <a:lnTo>
                    <a:pt x="97269" y="1371"/>
                  </a:lnTo>
                  <a:lnTo>
                    <a:pt x="97269" y="11658"/>
                  </a:lnTo>
                  <a:lnTo>
                    <a:pt x="97269" y="24003"/>
                  </a:lnTo>
                  <a:lnTo>
                    <a:pt x="93611" y="26631"/>
                  </a:lnTo>
                  <a:lnTo>
                    <a:pt x="71551" y="26631"/>
                  </a:lnTo>
                  <a:lnTo>
                    <a:pt x="71551" y="8915"/>
                  </a:lnTo>
                  <a:lnTo>
                    <a:pt x="93611" y="8915"/>
                  </a:lnTo>
                  <a:lnTo>
                    <a:pt x="97269" y="11658"/>
                  </a:lnTo>
                  <a:lnTo>
                    <a:pt x="97269" y="1371"/>
                  </a:lnTo>
                  <a:lnTo>
                    <a:pt x="61950" y="1371"/>
                  </a:lnTo>
                  <a:lnTo>
                    <a:pt x="61950" y="59664"/>
                  </a:lnTo>
                  <a:lnTo>
                    <a:pt x="88125" y="59664"/>
                  </a:lnTo>
                  <a:lnTo>
                    <a:pt x="97459" y="58597"/>
                  </a:lnTo>
                  <a:lnTo>
                    <a:pt x="104051" y="55511"/>
                  </a:lnTo>
                  <a:lnTo>
                    <a:pt x="106464" y="52463"/>
                  </a:lnTo>
                  <a:lnTo>
                    <a:pt x="107975" y="50546"/>
                  </a:lnTo>
                  <a:lnTo>
                    <a:pt x="109270" y="43891"/>
                  </a:lnTo>
                  <a:lnTo>
                    <a:pt x="109270" y="37033"/>
                  </a:lnTo>
                  <a:close/>
                </a:path>
                <a:path w="624205" h="83820">
                  <a:moveTo>
                    <a:pt x="173050" y="30289"/>
                  </a:moveTo>
                  <a:lnTo>
                    <a:pt x="170967" y="16776"/>
                  </a:lnTo>
                  <a:lnTo>
                    <a:pt x="165646" y="7886"/>
                  </a:lnTo>
                  <a:lnTo>
                    <a:pt x="165315" y="7340"/>
                  </a:lnTo>
                  <a:lnTo>
                    <a:pt x="163207" y="5943"/>
                  </a:lnTo>
                  <a:lnTo>
                    <a:pt x="163207" y="30746"/>
                  </a:lnTo>
                  <a:lnTo>
                    <a:pt x="161912" y="41033"/>
                  </a:lnTo>
                  <a:lnTo>
                    <a:pt x="158369" y="48094"/>
                  </a:lnTo>
                  <a:lnTo>
                    <a:pt x="153098" y="52108"/>
                  </a:lnTo>
                  <a:lnTo>
                    <a:pt x="146646" y="53378"/>
                  </a:lnTo>
                  <a:lnTo>
                    <a:pt x="140195" y="52108"/>
                  </a:lnTo>
                  <a:lnTo>
                    <a:pt x="134937" y="48094"/>
                  </a:lnTo>
                  <a:lnTo>
                    <a:pt x="131381" y="41033"/>
                  </a:lnTo>
                  <a:lnTo>
                    <a:pt x="130086" y="30746"/>
                  </a:lnTo>
                  <a:lnTo>
                    <a:pt x="130111" y="30289"/>
                  </a:lnTo>
                  <a:lnTo>
                    <a:pt x="131381" y="20231"/>
                  </a:lnTo>
                  <a:lnTo>
                    <a:pt x="134937" y="13169"/>
                  </a:lnTo>
                  <a:lnTo>
                    <a:pt x="140195" y="9156"/>
                  </a:lnTo>
                  <a:lnTo>
                    <a:pt x="146646" y="7886"/>
                  </a:lnTo>
                  <a:lnTo>
                    <a:pt x="153098" y="9156"/>
                  </a:lnTo>
                  <a:lnTo>
                    <a:pt x="158369" y="13169"/>
                  </a:lnTo>
                  <a:lnTo>
                    <a:pt x="161912" y="20231"/>
                  </a:lnTo>
                  <a:lnTo>
                    <a:pt x="163182" y="30289"/>
                  </a:lnTo>
                  <a:lnTo>
                    <a:pt x="163207" y="30746"/>
                  </a:lnTo>
                  <a:lnTo>
                    <a:pt x="163207" y="5943"/>
                  </a:lnTo>
                  <a:lnTo>
                    <a:pt x="156997" y="1803"/>
                  </a:lnTo>
                  <a:lnTo>
                    <a:pt x="146875" y="0"/>
                  </a:lnTo>
                  <a:lnTo>
                    <a:pt x="136588" y="1841"/>
                  </a:lnTo>
                  <a:lnTo>
                    <a:pt x="128117" y="7480"/>
                  </a:lnTo>
                  <a:lnTo>
                    <a:pt x="122364" y="17068"/>
                  </a:lnTo>
                  <a:lnTo>
                    <a:pt x="120243" y="30746"/>
                  </a:lnTo>
                  <a:lnTo>
                    <a:pt x="122326" y="44246"/>
                  </a:lnTo>
                  <a:lnTo>
                    <a:pt x="127977" y="53695"/>
                  </a:lnTo>
                  <a:lnTo>
                    <a:pt x="136296" y="59220"/>
                  </a:lnTo>
                  <a:lnTo>
                    <a:pt x="146418" y="61036"/>
                  </a:lnTo>
                  <a:lnTo>
                    <a:pt x="156705" y="59182"/>
                  </a:lnTo>
                  <a:lnTo>
                    <a:pt x="165176" y="53543"/>
                  </a:lnTo>
                  <a:lnTo>
                    <a:pt x="165277" y="53378"/>
                  </a:lnTo>
                  <a:lnTo>
                    <a:pt x="170929" y="43967"/>
                  </a:lnTo>
                  <a:lnTo>
                    <a:pt x="173050" y="30289"/>
                  </a:lnTo>
                  <a:close/>
                </a:path>
                <a:path w="624205" h="83820">
                  <a:moveTo>
                    <a:pt x="238544" y="29946"/>
                  </a:moveTo>
                  <a:lnTo>
                    <a:pt x="236855" y="17018"/>
                  </a:lnTo>
                  <a:lnTo>
                    <a:pt x="232638" y="8572"/>
                  </a:lnTo>
                  <a:lnTo>
                    <a:pt x="232168" y="7645"/>
                  </a:lnTo>
                  <a:lnTo>
                    <a:pt x="228714" y="4876"/>
                  </a:lnTo>
                  <a:lnTo>
                    <a:pt x="228714" y="30632"/>
                  </a:lnTo>
                  <a:lnTo>
                    <a:pt x="227584" y="40525"/>
                  </a:lnTo>
                  <a:lnTo>
                    <a:pt x="224396" y="47472"/>
                  </a:lnTo>
                  <a:lnTo>
                    <a:pt x="219456" y="51574"/>
                  </a:lnTo>
                  <a:lnTo>
                    <a:pt x="213055" y="52920"/>
                  </a:lnTo>
                  <a:lnTo>
                    <a:pt x="207111" y="52920"/>
                  </a:lnTo>
                  <a:lnTo>
                    <a:pt x="206019" y="52349"/>
                  </a:lnTo>
                  <a:lnTo>
                    <a:pt x="201625" y="50063"/>
                  </a:lnTo>
                  <a:lnTo>
                    <a:pt x="196938" y="44691"/>
                  </a:lnTo>
                  <a:lnTo>
                    <a:pt x="196938" y="17373"/>
                  </a:lnTo>
                  <a:lnTo>
                    <a:pt x="201853" y="11887"/>
                  </a:lnTo>
                  <a:lnTo>
                    <a:pt x="205638" y="9601"/>
                  </a:lnTo>
                  <a:lnTo>
                    <a:pt x="207340" y="8572"/>
                  </a:lnTo>
                  <a:lnTo>
                    <a:pt x="213512" y="8572"/>
                  </a:lnTo>
                  <a:lnTo>
                    <a:pt x="219748" y="9906"/>
                  </a:lnTo>
                  <a:lnTo>
                    <a:pt x="224536" y="13982"/>
                  </a:lnTo>
                  <a:lnTo>
                    <a:pt x="227622" y="20866"/>
                  </a:lnTo>
                  <a:lnTo>
                    <a:pt x="228714" y="30632"/>
                  </a:lnTo>
                  <a:lnTo>
                    <a:pt x="228714" y="4876"/>
                  </a:lnTo>
                  <a:lnTo>
                    <a:pt x="225044" y="1930"/>
                  </a:lnTo>
                  <a:lnTo>
                    <a:pt x="216027" y="0"/>
                  </a:lnTo>
                  <a:lnTo>
                    <a:pt x="208368" y="0"/>
                  </a:lnTo>
                  <a:lnTo>
                    <a:pt x="201968" y="3657"/>
                  </a:lnTo>
                  <a:lnTo>
                    <a:pt x="196938" y="9601"/>
                  </a:lnTo>
                  <a:lnTo>
                    <a:pt x="196938" y="1371"/>
                  </a:lnTo>
                  <a:lnTo>
                    <a:pt x="187109" y="1371"/>
                  </a:lnTo>
                  <a:lnTo>
                    <a:pt x="187109" y="83667"/>
                  </a:lnTo>
                  <a:lnTo>
                    <a:pt x="196938" y="83667"/>
                  </a:lnTo>
                  <a:lnTo>
                    <a:pt x="196938" y="52349"/>
                  </a:lnTo>
                  <a:lnTo>
                    <a:pt x="201968" y="58178"/>
                  </a:lnTo>
                  <a:lnTo>
                    <a:pt x="207683" y="61036"/>
                  </a:lnTo>
                  <a:lnTo>
                    <a:pt x="214655" y="61036"/>
                  </a:lnTo>
                  <a:lnTo>
                    <a:pt x="224078" y="59055"/>
                  </a:lnTo>
                  <a:lnTo>
                    <a:pt x="231660" y="53162"/>
                  </a:lnTo>
                  <a:lnTo>
                    <a:pt x="231787" y="52920"/>
                  </a:lnTo>
                  <a:lnTo>
                    <a:pt x="236702" y="43434"/>
                  </a:lnTo>
                  <a:lnTo>
                    <a:pt x="238544" y="29946"/>
                  </a:lnTo>
                  <a:close/>
                </a:path>
                <a:path w="624205" h="83820">
                  <a:moveTo>
                    <a:pt x="296265" y="1371"/>
                  </a:moveTo>
                  <a:lnTo>
                    <a:pt x="286435" y="1371"/>
                  </a:lnTo>
                  <a:lnTo>
                    <a:pt x="286435" y="27546"/>
                  </a:lnTo>
                  <a:lnTo>
                    <a:pt x="280149" y="29375"/>
                  </a:lnTo>
                  <a:lnTo>
                    <a:pt x="275577" y="29832"/>
                  </a:lnTo>
                  <a:lnTo>
                    <a:pt x="264490" y="29832"/>
                  </a:lnTo>
                  <a:lnTo>
                    <a:pt x="259003" y="27889"/>
                  </a:lnTo>
                  <a:lnTo>
                    <a:pt x="259003" y="1371"/>
                  </a:lnTo>
                  <a:lnTo>
                    <a:pt x="249174" y="1371"/>
                  </a:lnTo>
                  <a:lnTo>
                    <a:pt x="249174" y="20002"/>
                  </a:lnTo>
                  <a:lnTo>
                    <a:pt x="250672" y="28359"/>
                  </a:lnTo>
                  <a:lnTo>
                    <a:pt x="254863" y="33705"/>
                  </a:lnTo>
                  <a:lnTo>
                    <a:pt x="261327" y="36537"/>
                  </a:lnTo>
                  <a:lnTo>
                    <a:pt x="269633" y="37376"/>
                  </a:lnTo>
                  <a:lnTo>
                    <a:pt x="274205" y="37376"/>
                  </a:lnTo>
                  <a:lnTo>
                    <a:pt x="279577" y="36804"/>
                  </a:lnTo>
                  <a:lnTo>
                    <a:pt x="286435" y="34861"/>
                  </a:lnTo>
                  <a:lnTo>
                    <a:pt x="286435" y="59664"/>
                  </a:lnTo>
                  <a:lnTo>
                    <a:pt x="296265" y="59664"/>
                  </a:lnTo>
                  <a:lnTo>
                    <a:pt x="296265" y="1371"/>
                  </a:lnTo>
                  <a:close/>
                </a:path>
                <a:path w="624205" h="83820">
                  <a:moveTo>
                    <a:pt x="360730" y="27889"/>
                  </a:moveTo>
                  <a:lnTo>
                    <a:pt x="360426" y="25717"/>
                  </a:lnTo>
                  <a:lnTo>
                    <a:pt x="359041" y="15760"/>
                  </a:lnTo>
                  <a:lnTo>
                    <a:pt x="354558" y="7543"/>
                  </a:lnTo>
                  <a:lnTo>
                    <a:pt x="354279" y="7048"/>
                  </a:lnTo>
                  <a:lnTo>
                    <a:pt x="351358" y="4965"/>
                  </a:lnTo>
                  <a:lnTo>
                    <a:pt x="351358" y="25717"/>
                  </a:lnTo>
                  <a:lnTo>
                    <a:pt x="320268" y="25717"/>
                  </a:lnTo>
                  <a:lnTo>
                    <a:pt x="321525" y="14058"/>
                  </a:lnTo>
                  <a:lnTo>
                    <a:pt x="327812" y="7543"/>
                  </a:lnTo>
                  <a:lnTo>
                    <a:pt x="345186" y="7543"/>
                  </a:lnTo>
                  <a:lnTo>
                    <a:pt x="351243" y="12915"/>
                  </a:lnTo>
                  <a:lnTo>
                    <a:pt x="351358" y="25717"/>
                  </a:lnTo>
                  <a:lnTo>
                    <a:pt x="351358" y="4965"/>
                  </a:lnTo>
                  <a:lnTo>
                    <a:pt x="346887" y="1765"/>
                  </a:lnTo>
                  <a:lnTo>
                    <a:pt x="337299" y="0"/>
                  </a:lnTo>
                  <a:lnTo>
                    <a:pt x="326720" y="2032"/>
                  </a:lnTo>
                  <a:lnTo>
                    <a:pt x="318147" y="8039"/>
                  </a:lnTo>
                  <a:lnTo>
                    <a:pt x="312420" y="17894"/>
                  </a:lnTo>
                  <a:lnTo>
                    <a:pt x="310324" y="31432"/>
                  </a:lnTo>
                  <a:lnTo>
                    <a:pt x="312267" y="44297"/>
                  </a:lnTo>
                  <a:lnTo>
                    <a:pt x="317779" y="53568"/>
                  </a:lnTo>
                  <a:lnTo>
                    <a:pt x="326326" y="59156"/>
                  </a:lnTo>
                  <a:lnTo>
                    <a:pt x="337413" y="61036"/>
                  </a:lnTo>
                  <a:lnTo>
                    <a:pt x="344957" y="61036"/>
                  </a:lnTo>
                  <a:lnTo>
                    <a:pt x="352958" y="58864"/>
                  </a:lnTo>
                  <a:lnTo>
                    <a:pt x="359130" y="55092"/>
                  </a:lnTo>
                  <a:lnTo>
                    <a:pt x="358508" y="53263"/>
                  </a:lnTo>
                  <a:lnTo>
                    <a:pt x="356616" y="47663"/>
                  </a:lnTo>
                  <a:lnTo>
                    <a:pt x="350443" y="51206"/>
                  </a:lnTo>
                  <a:lnTo>
                    <a:pt x="344728" y="53263"/>
                  </a:lnTo>
                  <a:lnTo>
                    <a:pt x="338670" y="53263"/>
                  </a:lnTo>
                  <a:lnTo>
                    <a:pt x="331457" y="52070"/>
                  </a:lnTo>
                  <a:lnTo>
                    <a:pt x="325780" y="48374"/>
                  </a:lnTo>
                  <a:lnTo>
                    <a:pt x="321957" y="41973"/>
                  </a:lnTo>
                  <a:lnTo>
                    <a:pt x="320268" y="32689"/>
                  </a:lnTo>
                  <a:lnTo>
                    <a:pt x="360502" y="32689"/>
                  </a:lnTo>
                  <a:lnTo>
                    <a:pt x="360667" y="31432"/>
                  </a:lnTo>
                  <a:lnTo>
                    <a:pt x="360730" y="27889"/>
                  </a:lnTo>
                  <a:close/>
                </a:path>
                <a:path w="624205" h="83820">
                  <a:moveTo>
                    <a:pt x="415480" y="55664"/>
                  </a:moveTo>
                  <a:lnTo>
                    <a:pt x="412965" y="48120"/>
                  </a:lnTo>
                  <a:lnTo>
                    <a:pt x="408965" y="51206"/>
                  </a:lnTo>
                  <a:lnTo>
                    <a:pt x="404622" y="53035"/>
                  </a:lnTo>
                  <a:lnTo>
                    <a:pt x="399364" y="53035"/>
                  </a:lnTo>
                  <a:lnTo>
                    <a:pt x="392341" y="51689"/>
                  </a:lnTo>
                  <a:lnTo>
                    <a:pt x="386803" y="47574"/>
                  </a:lnTo>
                  <a:lnTo>
                    <a:pt x="383171" y="40589"/>
                  </a:lnTo>
                  <a:lnTo>
                    <a:pt x="381876" y="30632"/>
                  </a:lnTo>
                  <a:lnTo>
                    <a:pt x="383184" y="20599"/>
                  </a:lnTo>
                  <a:lnTo>
                    <a:pt x="386816" y="13589"/>
                  </a:lnTo>
                  <a:lnTo>
                    <a:pt x="392290" y="9461"/>
                  </a:lnTo>
                  <a:lnTo>
                    <a:pt x="399135" y="8115"/>
                  </a:lnTo>
                  <a:lnTo>
                    <a:pt x="404164" y="8115"/>
                  </a:lnTo>
                  <a:lnTo>
                    <a:pt x="408165" y="9944"/>
                  </a:lnTo>
                  <a:lnTo>
                    <a:pt x="412737" y="13258"/>
                  </a:lnTo>
                  <a:lnTo>
                    <a:pt x="415251" y="5029"/>
                  </a:lnTo>
                  <a:lnTo>
                    <a:pt x="411022" y="1943"/>
                  </a:lnTo>
                  <a:lnTo>
                    <a:pt x="405993" y="0"/>
                  </a:lnTo>
                  <a:lnTo>
                    <a:pt x="399249" y="0"/>
                  </a:lnTo>
                  <a:lnTo>
                    <a:pt x="388340" y="1981"/>
                  </a:lnTo>
                  <a:lnTo>
                    <a:pt x="379730" y="7886"/>
                  </a:lnTo>
                  <a:lnTo>
                    <a:pt x="374078" y="17640"/>
                  </a:lnTo>
                  <a:lnTo>
                    <a:pt x="372046" y="31203"/>
                  </a:lnTo>
                  <a:lnTo>
                    <a:pt x="373989" y="44348"/>
                  </a:lnTo>
                  <a:lnTo>
                    <a:pt x="379412" y="53657"/>
                  </a:lnTo>
                  <a:lnTo>
                    <a:pt x="387667" y="59207"/>
                  </a:lnTo>
                  <a:lnTo>
                    <a:pt x="398106" y="61036"/>
                  </a:lnTo>
                  <a:lnTo>
                    <a:pt x="405079" y="61036"/>
                  </a:lnTo>
                  <a:lnTo>
                    <a:pt x="411022" y="58978"/>
                  </a:lnTo>
                  <a:lnTo>
                    <a:pt x="415480" y="55664"/>
                  </a:lnTo>
                  <a:close/>
                </a:path>
                <a:path w="624205" h="83820">
                  <a:moveTo>
                    <a:pt x="473202" y="1371"/>
                  </a:moveTo>
                  <a:lnTo>
                    <a:pt x="422795" y="1371"/>
                  </a:lnTo>
                  <a:lnTo>
                    <a:pt x="422795" y="9372"/>
                  </a:lnTo>
                  <a:lnTo>
                    <a:pt x="443141" y="9372"/>
                  </a:lnTo>
                  <a:lnTo>
                    <a:pt x="443141" y="59664"/>
                  </a:lnTo>
                  <a:lnTo>
                    <a:pt x="452856" y="59664"/>
                  </a:lnTo>
                  <a:lnTo>
                    <a:pt x="452856" y="9372"/>
                  </a:lnTo>
                  <a:lnTo>
                    <a:pt x="473202" y="9372"/>
                  </a:lnTo>
                  <a:lnTo>
                    <a:pt x="473202" y="1371"/>
                  </a:lnTo>
                  <a:close/>
                </a:path>
                <a:path w="624205" h="83820">
                  <a:moveTo>
                    <a:pt x="532066" y="37033"/>
                  </a:moveTo>
                  <a:lnTo>
                    <a:pt x="529932" y="33718"/>
                  </a:lnTo>
                  <a:lnTo>
                    <a:pt x="528751" y="31889"/>
                  </a:lnTo>
                  <a:lnTo>
                    <a:pt x="522465" y="30213"/>
                  </a:lnTo>
                  <a:lnTo>
                    <a:pt x="522465" y="48920"/>
                  </a:lnTo>
                  <a:lnTo>
                    <a:pt x="519264" y="52463"/>
                  </a:lnTo>
                  <a:lnTo>
                    <a:pt x="494347" y="52463"/>
                  </a:lnTo>
                  <a:lnTo>
                    <a:pt x="494347" y="33718"/>
                  </a:lnTo>
                  <a:lnTo>
                    <a:pt x="519264" y="33718"/>
                  </a:lnTo>
                  <a:lnTo>
                    <a:pt x="522363" y="37033"/>
                  </a:lnTo>
                  <a:lnTo>
                    <a:pt x="522465" y="48920"/>
                  </a:lnTo>
                  <a:lnTo>
                    <a:pt x="522465" y="30213"/>
                  </a:lnTo>
                  <a:lnTo>
                    <a:pt x="520636" y="29718"/>
                  </a:lnTo>
                  <a:lnTo>
                    <a:pt x="526923" y="27546"/>
                  </a:lnTo>
                  <a:lnTo>
                    <a:pt x="527494" y="26631"/>
                  </a:lnTo>
                  <a:lnTo>
                    <a:pt x="529666" y="23088"/>
                  </a:lnTo>
                  <a:lnTo>
                    <a:pt x="529666" y="8915"/>
                  </a:lnTo>
                  <a:lnTo>
                    <a:pt x="529666" y="6515"/>
                  </a:lnTo>
                  <a:lnTo>
                    <a:pt x="522351" y="1371"/>
                  </a:lnTo>
                  <a:lnTo>
                    <a:pt x="520065" y="1371"/>
                  </a:lnTo>
                  <a:lnTo>
                    <a:pt x="520065" y="11658"/>
                  </a:lnTo>
                  <a:lnTo>
                    <a:pt x="520065" y="24003"/>
                  </a:lnTo>
                  <a:lnTo>
                    <a:pt x="516407" y="26631"/>
                  </a:lnTo>
                  <a:lnTo>
                    <a:pt x="494347" y="26631"/>
                  </a:lnTo>
                  <a:lnTo>
                    <a:pt x="494347" y="8915"/>
                  </a:lnTo>
                  <a:lnTo>
                    <a:pt x="516407" y="8915"/>
                  </a:lnTo>
                  <a:lnTo>
                    <a:pt x="520065" y="11658"/>
                  </a:lnTo>
                  <a:lnTo>
                    <a:pt x="520065" y="1371"/>
                  </a:lnTo>
                  <a:lnTo>
                    <a:pt x="484746" y="1371"/>
                  </a:lnTo>
                  <a:lnTo>
                    <a:pt x="484746" y="59664"/>
                  </a:lnTo>
                  <a:lnTo>
                    <a:pt x="510921" y="59664"/>
                  </a:lnTo>
                  <a:lnTo>
                    <a:pt x="520255" y="58597"/>
                  </a:lnTo>
                  <a:lnTo>
                    <a:pt x="526859" y="55511"/>
                  </a:lnTo>
                  <a:lnTo>
                    <a:pt x="529259" y="52463"/>
                  </a:lnTo>
                  <a:lnTo>
                    <a:pt x="530771" y="50546"/>
                  </a:lnTo>
                  <a:lnTo>
                    <a:pt x="532066" y="43891"/>
                  </a:lnTo>
                  <a:lnTo>
                    <a:pt x="532066" y="37033"/>
                  </a:lnTo>
                  <a:close/>
                </a:path>
                <a:path w="624205" h="83820">
                  <a:moveTo>
                    <a:pt x="595845" y="30289"/>
                  </a:moveTo>
                  <a:lnTo>
                    <a:pt x="593763" y="16776"/>
                  </a:lnTo>
                  <a:lnTo>
                    <a:pt x="588441" y="7886"/>
                  </a:lnTo>
                  <a:lnTo>
                    <a:pt x="588124" y="7340"/>
                  </a:lnTo>
                  <a:lnTo>
                    <a:pt x="586003" y="5943"/>
                  </a:lnTo>
                  <a:lnTo>
                    <a:pt x="586003" y="30746"/>
                  </a:lnTo>
                  <a:lnTo>
                    <a:pt x="584720" y="41033"/>
                  </a:lnTo>
                  <a:lnTo>
                    <a:pt x="581164" y="48094"/>
                  </a:lnTo>
                  <a:lnTo>
                    <a:pt x="575894" y="52108"/>
                  </a:lnTo>
                  <a:lnTo>
                    <a:pt x="569442" y="53378"/>
                  </a:lnTo>
                  <a:lnTo>
                    <a:pt x="563003" y="52108"/>
                  </a:lnTo>
                  <a:lnTo>
                    <a:pt x="557733" y="48094"/>
                  </a:lnTo>
                  <a:lnTo>
                    <a:pt x="554177" y="41033"/>
                  </a:lnTo>
                  <a:lnTo>
                    <a:pt x="552881" y="30746"/>
                  </a:lnTo>
                  <a:lnTo>
                    <a:pt x="552919" y="30289"/>
                  </a:lnTo>
                  <a:lnTo>
                    <a:pt x="554177" y="20231"/>
                  </a:lnTo>
                  <a:lnTo>
                    <a:pt x="557733" y="13169"/>
                  </a:lnTo>
                  <a:lnTo>
                    <a:pt x="563003" y="9156"/>
                  </a:lnTo>
                  <a:lnTo>
                    <a:pt x="569442" y="7886"/>
                  </a:lnTo>
                  <a:lnTo>
                    <a:pt x="575894" y="9156"/>
                  </a:lnTo>
                  <a:lnTo>
                    <a:pt x="581164" y="13169"/>
                  </a:lnTo>
                  <a:lnTo>
                    <a:pt x="584720" y="20231"/>
                  </a:lnTo>
                  <a:lnTo>
                    <a:pt x="585978" y="30289"/>
                  </a:lnTo>
                  <a:lnTo>
                    <a:pt x="586003" y="30746"/>
                  </a:lnTo>
                  <a:lnTo>
                    <a:pt x="586003" y="5943"/>
                  </a:lnTo>
                  <a:lnTo>
                    <a:pt x="579793" y="1803"/>
                  </a:lnTo>
                  <a:lnTo>
                    <a:pt x="569671" y="0"/>
                  </a:lnTo>
                  <a:lnTo>
                    <a:pt x="559384" y="1841"/>
                  </a:lnTo>
                  <a:lnTo>
                    <a:pt x="550913" y="7480"/>
                  </a:lnTo>
                  <a:lnTo>
                    <a:pt x="545160" y="17068"/>
                  </a:lnTo>
                  <a:lnTo>
                    <a:pt x="543039" y="30746"/>
                  </a:lnTo>
                  <a:lnTo>
                    <a:pt x="545122" y="44246"/>
                  </a:lnTo>
                  <a:lnTo>
                    <a:pt x="550773" y="53695"/>
                  </a:lnTo>
                  <a:lnTo>
                    <a:pt x="559104" y="59220"/>
                  </a:lnTo>
                  <a:lnTo>
                    <a:pt x="569214" y="61036"/>
                  </a:lnTo>
                  <a:lnTo>
                    <a:pt x="579501" y="59182"/>
                  </a:lnTo>
                  <a:lnTo>
                    <a:pt x="587971" y="53543"/>
                  </a:lnTo>
                  <a:lnTo>
                    <a:pt x="588073" y="53378"/>
                  </a:lnTo>
                  <a:lnTo>
                    <a:pt x="593725" y="43967"/>
                  </a:lnTo>
                  <a:lnTo>
                    <a:pt x="595845" y="30289"/>
                  </a:lnTo>
                  <a:close/>
                </a:path>
                <a:path w="624205" h="83820">
                  <a:moveTo>
                    <a:pt x="624078" y="51320"/>
                  </a:moveTo>
                  <a:lnTo>
                    <a:pt x="620763" y="47777"/>
                  </a:lnTo>
                  <a:lnTo>
                    <a:pt x="612305" y="47777"/>
                  </a:lnTo>
                  <a:lnTo>
                    <a:pt x="609790" y="50520"/>
                  </a:lnTo>
                  <a:lnTo>
                    <a:pt x="609790" y="57721"/>
                  </a:lnTo>
                  <a:lnTo>
                    <a:pt x="612533" y="60464"/>
                  </a:lnTo>
                  <a:lnTo>
                    <a:pt x="616762" y="60464"/>
                  </a:lnTo>
                  <a:lnTo>
                    <a:pt x="615734" y="64808"/>
                  </a:lnTo>
                  <a:lnTo>
                    <a:pt x="612762" y="69837"/>
                  </a:lnTo>
                  <a:lnTo>
                    <a:pt x="605218" y="74295"/>
                  </a:lnTo>
                  <a:lnTo>
                    <a:pt x="610247" y="78638"/>
                  </a:lnTo>
                  <a:lnTo>
                    <a:pt x="620877" y="71894"/>
                  </a:lnTo>
                  <a:lnTo>
                    <a:pt x="624078" y="63779"/>
                  </a:lnTo>
                  <a:lnTo>
                    <a:pt x="624078" y="513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87788" y="6407910"/>
              <a:ext cx="469893" cy="83667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731932" y="6560308"/>
            <a:ext cx="1138555" cy="84455"/>
            <a:chOff x="731932" y="6560308"/>
            <a:chExt cx="1138555" cy="84455"/>
          </a:xfrm>
        </p:grpSpPr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1932" y="6560308"/>
              <a:ext cx="1109974" cy="8435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856765" y="660808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5569184" y="5050119"/>
            <a:ext cx="4562475" cy="413384"/>
            <a:chOff x="5569184" y="5050119"/>
            <a:chExt cx="4562475" cy="413384"/>
          </a:xfrm>
        </p:grpSpPr>
        <p:sp>
          <p:nvSpPr>
            <p:cNvPr id="43" name="object 43"/>
            <p:cNvSpPr/>
            <p:nvPr/>
          </p:nvSpPr>
          <p:spPr>
            <a:xfrm>
              <a:off x="5569184" y="5050576"/>
              <a:ext cx="53340" cy="85090"/>
            </a:xfrm>
            <a:custGeom>
              <a:avLst/>
              <a:gdLst/>
              <a:ahLst/>
              <a:cxnLst/>
              <a:rect l="l" t="t" r="r" b="b"/>
              <a:pathLst>
                <a:path w="53339" h="85089">
                  <a:moveTo>
                    <a:pt x="26860" y="0"/>
                  </a:moveTo>
                  <a:lnTo>
                    <a:pt x="17945" y="0"/>
                  </a:lnTo>
                  <a:lnTo>
                    <a:pt x="9829" y="2971"/>
                  </a:lnTo>
                  <a:lnTo>
                    <a:pt x="2971" y="7658"/>
                  </a:lnTo>
                  <a:lnTo>
                    <a:pt x="5829" y="16001"/>
                  </a:lnTo>
                  <a:lnTo>
                    <a:pt x="12687" y="11315"/>
                  </a:lnTo>
                  <a:lnTo>
                    <a:pt x="18630" y="8686"/>
                  </a:lnTo>
                  <a:lnTo>
                    <a:pt x="35090" y="8686"/>
                  </a:lnTo>
                  <a:lnTo>
                    <a:pt x="41033" y="13258"/>
                  </a:lnTo>
                  <a:lnTo>
                    <a:pt x="41033" y="21831"/>
                  </a:lnTo>
                  <a:lnTo>
                    <a:pt x="39153" y="29026"/>
                  </a:lnTo>
                  <a:lnTo>
                    <a:pt x="33618" y="34047"/>
                  </a:lnTo>
                  <a:lnTo>
                    <a:pt x="24590" y="36988"/>
                  </a:lnTo>
                  <a:lnTo>
                    <a:pt x="12230" y="37947"/>
                  </a:lnTo>
                  <a:lnTo>
                    <a:pt x="12230" y="46405"/>
                  </a:lnTo>
                  <a:lnTo>
                    <a:pt x="42862" y="61607"/>
                  </a:lnTo>
                  <a:lnTo>
                    <a:pt x="42862" y="71437"/>
                  </a:lnTo>
                  <a:lnTo>
                    <a:pt x="35433" y="76580"/>
                  </a:lnTo>
                  <a:lnTo>
                    <a:pt x="15659" y="76580"/>
                  </a:lnTo>
                  <a:lnTo>
                    <a:pt x="8915" y="73723"/>
                  </a:lnTo>
                  <a:lnTo>
                    <a:pt x="2971" y="70408"/>
                  </a:lnTo>
                  <a:lnTo>
                    <a:pt x="0" y="79095"/>
                  </a:lnTo>
                  <a:lnTo>
                    <a:pt x="6057" y="82638"/>
                  </a:lnTo>
                  <a:lnTo>
                    <a:pt x="14401" y="85039"/>
                  </a:lnTo>
                  <a:lnTo>
                    <a:pt x="23660" y="85039"/>
                  </a:lnTo>
                  <a:lnTo>
                    <a:pt x="35483" y="83521"/>
                  </a:lnTo>
                  <a:lnTo>
                    <a:pt x="44777" y="79067"/>
                  </a:lnTo>
                  <a:lnTo>
                    <a:pt x="50856" y="71826"/>
                  </a:lnTo>
                  <a:lnTo>
                    <a:pt x="53035" y="61950"/>
                  </a:lnTo>
                  <a:lnTo>
                    <a:pt x="51672" y="54117"/>
                  </a:lnTo>
                  <a:lnTo>
                    <a:pt x="47791" y="48063"/>
                  </a:lnTo>
                  <a:lnTo>
                    <a:pt x="41703" y="43723"/>
                  </a:lnTo>
                  <a:lnTo>
                    <a:pt x="33718" y="41033"/>
                  </a:lnTo>
                  <a:lnTo>
                    <a:pt x="41092" y="37658"/>
                  </a:lnTo>
                  <a:lnTo>
                    <a:pt x="46505" y="33146"/>
                  </a:lnTo>
                  <a:lnTo>
                    <a:pt x="49840" y="27435"/>
                  </a:lnTo>
                  <a:lnTo>
                    <a:pt x="50977" y="20459"/>
                  </a:lnTo>
                  <a:lnTo>
                    <a:pt x="49154" y="11669"/>
                  </a:lnTo>
                  <a:lnTo>
                    <a:pt x="44105" y="5257"/>
                  </a:lnTo>
                  <a:lnTo>
                    <a:pt x="36463" y="1332"/>
                  </a:lnTo>
                  <a:lnTo>
                    <a:pt x="26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72955" y="5050119"/>
              <a:ext cx="4558661" cy="412927"/>
            </a:xfrm>
            <a:prstGeom prst="rect">
              <a:avLst/>
            </a:prstGeom>
          </p:spPr>
        </p:pic>
      </p:grpSp>
      <p:sp>
        <p:nvSpPr>
          <p:cNvPr id="45" name="object 45"/>
          <p:cNvSpPr/>
          <p:nvPr/>
        </p:nvSpPr>
        <p:spPr>
          <a:xfrm>
            <a:off x="5574031" y="578370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708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42523" y="5748734"/>
            <a:ext cx="4347441" cy="412923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5569529" y="4656299"/>
            <a:ext cx="3701415" cy="108585"/>
            <a:chOff x="5569529" y="4656299"/>
            <a:chExt cx="3701415" cy="108585"/>
          </a:xfrm>
        </p:grpSpPr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69529" y="4656299"/>
              <a:ext cx="3669399" cy="10812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257216" y="472853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5574031" y="648232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708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5742523" y="6447350"/>
            <a:ext cx="4395470" cy="565785"/>
            <a:chOff x="5742523" y="6447350"/>
            <a:chExt cx="4395470" cy="565785"/>
          </a:xfrm>
        </p:grpSpPr>
        <p:sp>
          <p:nvSpPr>
            <p:cNvPr id="52" name="object 52"/>
            <p:cNvSpPr/>
            <p:nvPr/>
          </p:nvSpPr>
          <p:spPr>
            <a:xfrm>
              <a:off x="9864564" y="6519590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5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42523" y="6447350"/>
              <a:ext cx="4395447" cy="565323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569070" y="5552282"/>
            <a:ext cx="3219828" cy="107673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5574031" y="628541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708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708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" name="object 5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741381" y="6252269"/>
            <a:ext cx="2450265" cy="106299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568043" y="4461219"/>
            <a:ext cx="2373664" cy="106297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5571586" y="4853209"/>
            <a:ext cx="3108960" cy="108585"/>
            <a:chOff x="5571586" y="4853209"/>
            <a:chExt cx="3108960" cy="108585"/>
          </a:xfrm>
        </p:grpSpPr>
        <p:sp>
          <p:nvSpPr>
            <p:cNvPr id="59" name="object 59"/>
            <p:cNvSpPr/>
            <p:nvPr/>
          </p:nvSpPr>
          <p:spPr>
            <a:xfrm>
              <a:off x="5571586" y="4853668"/>
              <a:ext cx="52705" cy="83820"/>
            </a:xfrm>
            <a:custGeom>
              <a:avLst/>
              <a:gdLst/>
              <a:ahLst/>
              <a:cxnLst/>
              <a:rect l="l" t="t" r="r" b="b"/>
              <a:pathLst>
                <a:path w="52704" h="83820">
                  <a:moveTo>
                    <a:pt x="26174" y="0"/>
                  </a:moveTo>
                  <a:lnTo>
                    <a:pt x="18355" y="942"/>
                  </a:lnTo>
                  <a:lnTo>
                    <a:pt x="11372" y="3600"/>
                  </a:lnTo>
                  <a:lnTo>
                    <a:pt x="5247" y="7715"/>
                  </a:lnTo>
                  <a:lnTo>
                    <a:pt x="0" y="13030"/>
                  </a:lnTo>
                  <a:lnTo>
                    <a:pt x="3657" y="21602"/>
                  </a:lnTo>
                  <a:lnTo>
                    <a:pt x="9715" y="13830"/>
                  </a:lnTo>
                  <a:lnTo>
                    <a:pt x="16573" y="8915"/>
                  </a:lnTo>
                  <a:lnTo>
                    <a:pt x="34747" y="8915"/>
                  </a:lnTo>
                  <a:lnTo>
                    <a:pt x="40233" y="14973"/>
                  </a:lnTo>
                  <a:lnTo>
                    <a:pt x="40233" y="23774"/>
                  </a:lnTo>
                  <a:lnTo>
                    <a:pt x="38142" y="33305"/>
                  </a:lnTo>
                  <a:lnTo>
                    <a:pt x="31303" y="44476"/>
                  </a:lnTo>
                  <a:lnTo>
                    <a:pt x="18872" y="58412"/>
                  </a:lnTo>
                  <a:lnTo>
                    <a:pt x="0" y="76238"/>
                  </a:lnTo>
                  <a:lnTo>
                    <a:pt x="0" y="83667"/>
                  </a:lnTo>
                  <a:lnTo>
                    <a:pt x="52463" y="83667"/>
                  </a:lnTo>
                  <a:lnTo>
                    <a:pt x="52463" y="75095"/>
                  </a:lnTo>
                  <a:lnTo>
                    <a:pt x="14516" y="75095"/>
                  </a:lnTo>
                  <a:lnTo>
                    <a:pt x="31178" y="58644"/>
                  </a:lnTo>
                  <a:lnTo>
                    <a:pt x="42205" y="45248"/>
                  </a:lnTo>
                  <a:lnTo>
                    <a:pt x="48302" y="33802"/>
                  </a:lnTo>
                  <a:lnTo>
                    <a:pt x="50177" y="23202"/>
                  </a:lnTo>
                  <a:lnTo>
                    <a:pt x="48452" y="13598"/>
                  </a:lnTo>
                  <a:lnTo>
                    <a:pt x="43576" y="6286"/>
                  </a:lnTo>
                  <a:lnTo>
                    <a:pt x="36000" y="1632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39705" y="4853209"/>
              <a:ext cx="3008977" cy="10812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666971" y="492544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92" y="140576"/>
                </a:moveTo>
                <a:lnTo>
                  <a:pt x="82473" y="140576"/>
                </a:lnTo>
                <a:lnTo>
                  <a:pt x="82473" y="195859"/>
                </a:lnTo>
                <a:lnTo>
                  <a:pt x="94191" y="234049"/>
                </a:lnTo>
                <a:lnTo>
                  <a:pt x="116420" y="254901"/>
                </a:lnTo>
                <a:lnTo>
                  <a:pt x="1257" y="254901"/>
                </a:lnTo>
                <a:lnTo>
                  <a:pt x="0" y="256158"/>
                </a:lnTo>
                <a:lnTo>
                  <a:pt x="0" y="266763"/>
                </a:lnTo>
                <a:lnTo>
                  <a:pt x="1257" y="268020"/>
                </a:lnTo>
                <a:lnTo>
                  <a:pt x="218033" y="268020"/>
                </a:lnTo>
                <a:lnTo>
                  <a:pt x="219290" y="266763"/>
                </a:lnTo>
                <a:lnTo>
                  <a:pt x="219290" y="251155"/>
                </a:lnTo>
                <a:lnTo>
                  <a:pt x="143421" y="251155"/>
                </a:lnTo>
                <a:lnTo>
                  <a:pt x="136296" y="249656"/>
                </a:lnTo>
                <a:lnTo>
                  <a:pt x="102590" y="223697"/>
                </a:lnTo>
                <a:lnTo>
                  <a:pt x="95592" y="203326"/>
                </a:lnTo>
                <a:lnTo>
                  <a:pt x="95592" y="140576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5" y="13119"/>
                </a:lnTo>
                <a:lnTo>
                  <a:pt x="18745" y="254901"/>
                </a:lnTo>
                <a:lnTo>
                  <a:pt x="31864" y="254901"/>
                </a:lnTo>
                <a:lnTo>
                  <a:pt x="31864" y="140576"/>
                </a:lnTo>
                <a:lnTo>
                  <a:pt x="150876" y="140576"/>
                </a:lnTo>
                <a:lnTo>
                  <a:pt x="164623" y="139180"/>
                </a:lnTo>
                <a:lnTo>
                  <a:pt x="177447" y="135178"/>
                </a:lnTo>
                <a:lnTo>
                  <a:pt x="189066" y="128853"/>
                </a:lnTo>
                <a:lnTo>
                  <a:pt x="190757" y="127457"/>
                </a:lnTo>
                <a:lnTo>
                  <a:pt x="31864" y="127457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3" y="230543"/>
                </a:moveTo>
                <a:lnTo>
                  <a:pt x="207429" y="230543"/>
                </a:lnTo>
                <a:lnTo>
                  <a:pt x="206171" y="231787"/>
                </a:lnTo>
                <a:lnTo>
                  <a:pt x="206171" y="251155"/>
                </a:lnTo>
                <a:lnTo>
                  <a:pt x="219290" y="251155"/>
                </a:lnTo>
                <a:lnTo>
                  <a:pt x="219290" y="231787"/>
                </a:lnTo>
                <a:lnTo>
                  <a:pt x="218033" y="230543"/>
                </a:lnTo>
                <a:close/>
              </a:path>
              <a:path w="219710" h="268605">
                <a:moveTo>
                  <a:pt x="218033" y="0"/>
                </a:moveTo>
                <a:lnTo>
                  <a:pt x="1257" y="0"/>
                </a:lnTo>
                <a:lnTo>
                  <a:pt x="0" y="1257"/>
                </a:lnTo>
                <a:lnTo>
                  <a:pt x="0" y="11861"/>
                </a:lnTo>
                <a:lnTo>
                  <a:pt x="1257" y="13119"/>
                </a:lnTo>
                <a:lnTo>
                  <a:pt x="116420" y="13119"/>
                </a:lnTo>
                <a:lnTo>
                  <a:pt x="111353" y="16090"/>
                </a:lnTo>
                <a:lnTo>
                  <a:pt x="87668" y="46062"/>
                </a:lnTo>
                <a:lnTo>
                  <a:pt x="82473" y="127457"/>
                </a:lnTo>
                <a:lnTo>
                  <a:pt x="105105" y="127457"/>
                </a:lnTo>
                <a:lnTo>
                  <a:pt x="109372" y="123507"/>
                </a:lnTo>
                <a:lnTo>
                  <a:pt x="114592" y="118427"/>
                </a:lnTo>
                <a:lnTo>
                  <a:pt x="95592" y="118427"/>
                </a:lnTo>
                <a:lnTo>
                  <a:pt x="95592" y="64693"/>
                </a:lnTo>
                <a:lnTo>
                  <a:pt x="116954" y="28003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7"/>
                </a:lnTo>
                <a:lnTo>
                  <a:pt x="218033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2" y="72453"/>
                </a:lnTo>
                <a:lnTo>
                  <a:pt x="205042" y="83265"/>
                </a:lnTo>
                <a:lnTo>
                  <a:pt x="184810" y="116319"/>
                </a:lnTo>
                <a:lnTo>
                  <a:pt x="158343" y="127457"/>
                </a:lnTo>
                <a:lnTo>
                  <a:pt x="190757" y="127457"/>
                </a:lnTo>
                <a:lnTo>
                  <a:pt x="216311" y="92076"/>
                </a:lnTo>
                <a:lnTo>
                  <a:pt x="219286" y="72250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6" y="36550"/>
                </a:moveTo>
                <a:lnTo>
                  <a:pt x="148539" y="36550"/>
                </a:lnTo>
                <a:lnTo>
                  <a:pt x="146215" y="36779"/>
                </a:lnTo>
                <a:lnTo>
                  <a:pt x="116408" y="62966"/>
                </a:lnTo>
                <a:lnTo>
                  <a:pt x="115174" y="75196"/>
                </a:lnTo>
                <a:lnTo>
                  <a:pt x="114823" y="87007"/>
                </a:lnTo>
                <a:lnTo>
                  <a:pt x="99021" y="115227"/>
                </a:lnTo>
                <a:lnTo>
                  <a:pt x="95592" y="118427"/>
                </a:lnTo>
                <a:lnTo>
                  <a:pt x="114592" y="118427"/>
                </a:lnTo>
                <a:lnTo>
                  <a:pt x="119409" y="113739"/>
                </a:lnTo>
                <a:lnTo>
                  <a:pt x="125106" y="104786"/>
                </a:lnTo>
                <a:lnTo>
                  <a:pt x="127724" y="92392"/>
                </a:lnTo>
                <a:lnTo>
                  <a:pt x="128287" y="75196"/>
                </a:lnTo>
                <a:lnTo>
                  <a:pt x="128384" y="70650"/>
                </a:lnTo>
                <a:lnTo>
                  <a:pt x="128536" y="69176"/>
                </a:lnTo>
                <a:lnTo>
                  <a:pt x="149377" y="49669"/>
                </a:lnTo>
                <a:lnTo>
                  <a:pt x="186482" y="49669"/>
                </a:lnTo>
                <a:lnTo>
                  <a:pt x="186474" y="39357"/>
                </a:lnTo>
                <a:lnTo>
                  <a:pt x="186474" y="37807"/>
                </a:lnTo>
                <a:lnTo>
                  <a:pt x="185229" y="36563"/>
                </a:lnTo>
                <a:lnTo>
                  <a:pt x="150876" y="36563"/>
                </a:lnTo>
                <a:close/>
              </a:path>
              <a:path w="219710" h="268605">
                <a:moveTo>
                  <a:pt x="186482" y="49669"/>
                </a:moveTo>
                <a:lnTo>
                  <a:pt x="173367" y="49669"/>
                </a:lnTo>
                <a:lnTo>
                  <a:pt x="173278" y="74701"/>
                </a:lnTo>
                <a:lnTo>
                  <a:pt x="173228" y="75196"/>
                </a:lnTo>
                <a:lnTo>
                  <a:pt x="151142" y="94665"/>
                </a:lnTo>
                <a:lnTo>
                  <a:pt x="144043" y="94665"/>
                </a:lnTo>
                <a:lnTo>
                  <a:pt x="142798" y="95910"/>
                </a:lnTo>
                <a:lnTo>
                  <a:pt x="142900" y="106616"/>
                </a:lnTo>
                <a:lnTo>
                  <a:pt x="144056" y="107772"/>
                </a:lnTo>
                <a:lnTo>
                  <a:pt x="151079" y="107772"/>
                </a:lnTo>
                <a:lnTo>
                  <a:pt x="178537" y="94665"/>
                </a:lnTo>
                <a:lnTo>
                  <a:pt x="151142" y="94665"/>
                </a:lnTo>
                <a:lnTo>
                  <a:pt x="178548" y="94653"/>
                </a:lnTo>
                <a:lnTo>
                  <a:pt x="186397" y="75196"/>
                </a:lnTo>
                <a:lnTo>
                  <a:pt x="186482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object 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307804" y="443393"/>
            <a:ext cx="443118" cy="275382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1257698" y="421632"/>
            <a:ext cx="563245" cy="321310"/>
            <a:chOff x="1257698" y="421632"/>
            <a:chExt cx="563245" cy="321310"/>
          </a:xfrm>
        </p:grpSpPr>
        <p:sp>
          <p:nvSpPr>
            <p:cNvPr id="65" name="object 65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29995" y="422392"/>
            <a:ext cx="70205" cy="70205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29995" y="547063"/>
            <a:ext cx="70205" cy="70205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29995" y="670018"/>
            <a:ext cx="70205" cy="70205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57698" y="670018"/>
            <a:ext cx="70218" cy="70205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85425" y="670018"/>
            <a:ext cx="70205" cy="70205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85425" y="422392"/>
            <a:ext cx="70205" cy="70205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257698" y="422392"/>
            <a:ext cx="70218" cy="70205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43985" y="385075"/>
            <a:ext cx="432981" cy="394181"/>
          </a:xfrm>
          <a:prstGeom prst="rect">
            <a:avLst/>
          </a:prstGeom>
        </p:spPr>
      </p:pic>
      <p:pic>
        <p:nvPicPr>
          <p:cNvPr id="76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682" y="-57915"/>
            <a:ext cx="1571830" cy="117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371" y="1988784"/>
            <a:ext cx="2010996" cy="1062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44730" y="280956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79"/>
                </a:lnTo>
                <a:lnTo>
                  <a:pt x="17894" y="28079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3223" y="2774590"/>
            <a:ext cx="971550" cy="103505"/>
            <a:chOff x="713223" y="2774590"/>
            <a:chExt cx="971550" cy="103505"/>
          </a:xfrm>
        </p:grpSpPr>
        <p:sp>
          <p:nvSpPr>
            <p:cNvPr id="5" name="object 5"/>
            <p:cNvSpPr/>
            <p:nvPr/>
          </p:nvSpPr>
          <p:spPr>
            <a:xfrm>
              <a:off x="713219" y="2799061"/>
              <a:ext cx="680085" cy="61594"/>
            </a:xfrm>
            <a:custGeom>
              <a:avLst/>
              <a:gdLst/>
              <a:ahLst/>
              <a:cxnLst/>
              <a:rect l="l" t="t" r="r" b="b"/>
              <a:pathLst>
                <a:path w="680085" h="61594">
                  <a:moveTo>
                    <a:pt x="52806" y="30289"/>
                  </a:moveTo>
                  <a:lnTo>
                    <a:pt x="50723" y="16776"/>
                  </a:lnTo>
                  <a:lnTo>
                    <a:pt x="45402" y="7886"/>
                  </a:lnTo>
                  <a:lnTo>
                    <a:pt x="45072" y="7340"/>
                  </a:lnTo>
                  <a:lnTo>
                    <a:pt x="42964" y="5943"/>
                  </a:lnTo>
                  <a:lnTo>
                    <a:pt x="42964" y="30746"/>
                  </a:lnTo>
                  <a:lnTo>
                    <a:pt x="41668" y="41033"/>
                  </a:lnTo>
                  <a:lnTo>
                    <a:pt x="38112" y="48082"/>
                  </a:lnTo>
                  <a:lnTo>
                    <a:pt x="32842" y="52095"/>
                  </a:lnTo>
                  <a:lnTo>
                    <a:pt x="26403" y="53378"/>
                  </a:lnTo>
                  <a:lnTo>
                    <a:pt x="19951" y="52095"/>
                  </a:lnTo>
                  <a:lnTo>
                    <a:pt x="14681" y="48082"/>
                  </a:lnTo>
                  <a:lnTo>
                    <a:pt x="11125" y="41033"/>
                  </a:lnTo>
                  <a:lnTo>
                    <a:pt x="9842" y="30746"/>
                  </a:lnTo>
                  <a:lnTo>
                    <a:pt x="9867" y="30289"/>
                  </a:lnTo>
                  <a:lnTo>
                    <a:pt x="11125" y="20231"/>
                  </a:lnTo>
                  <a:lnTo>
                    <a:pt x="14681" y="13169"/>
                  </a:lnTo>
                  <a:lnTo>
                    <a:pt x="19951" y="9156"/>
                  </a:lnTo>
                  <a:lnTo>
                    <a:pt x="26403" y="7886"/>
                  </a:lnTo>
                  <a:lnTo>
                    <a:pt x="32842" y="9156"/>
                  </a:lnTo>
                  <a:lnTo>
                    <a:pt x="38112" y="13169"/>
                  </a:lnTo>
                  <a:lnTo>
                    <a:pt x="41668" y="20231"/>
                  </a:lnTo>
                  <a:lnTo>
                    <a:pt x="42926" y="30289"/>
                  </a:lnTo>
                  <a:lnTo>
                    <a:pt x="42964" y="30746"/>
                  </a:lnTo>
                  <a:lnTo>
                    <a:pt x="42964" y="5943"/>
                  </a:lnTo>
                  <a:lnTo>
                    <a:pt x="36741" y="1803"/>
                  </a:lnTo>
                  <a:lnTo>
                    <a:pt x="26631" y="0"/>
                  </a:lnTo>
                  <a:lnTo>
                    <a:pt x="16344" y="1841"/>
                  </a:lnTo>
                  <a:lnTo>
                    <a:pt x="7874" y="7480"/>
                  </a:lnTo>
                  <a:lnTo>
                    <a:pt x="2120" y="17068"/>
                  </a:lnTo>
                  <a:lnTo>
                    <a:pt x="0" y="30746"/>
                  </a:lnTo>
                  <a:lnTo>
                    <a:pt x="2082" y="44246"/>
                  </a:lnTo>
                  <a:lnTo>
                    <a:pt x="7721" y="53682"/>
                  </a:lnTo>
                  <a:lnTo>
                    <a:pt x="16052" y="59220"/>
                  </a:lnTo>
                  <a:lnTo>
                    <a:pt x="26174" y="61036"/>
                  </a:lnTo>
                  <a:lnTo>
                    <a:pt x="36461" y="59182"/>
                  </a:lnTo>
                  <a:lnTo>
                    <a:pt x="44932" y="53543"/>
                  </a:lnTo>
                  <a:lnTo>
                    <a:pt x="45034" y="53378"/>
                  </a:lnTo>
                  <a:lnTo>
                    <a:pt x="50685" y="43967"/>
                  </a:lnTo>
                  <a:lnTo>
                    <a:pt x="52806" y="30289"/>
                  </a:lnTo>
                  <a:close/>
                </a:path>
                <a:path w="680085" h="61594">
                  <a:moveTo>
                    <a:pt x="111328" y="1371"/>
                  </a:moveTo>
                  <a:lnTo>
                    <a:pt x="60921" y="1371"/>
                  </a:lnTo>
                  <a:lnTo>
                    <a:pt x="60921" y="9372"/>
                  </a:lnTo>
                  <a:lnTo>
                    <a:pt x="81267" y="9372"/>
                  </a:lnTo>
                  <a:lnTo>
                    <a:pt x="81267" y="59664"/>
                  </a:lnTo>
                  <a:lnTo>
                    <a:pt x="90982" y="59664"/>
                  </a:lnTo>
                  <a:lnTo>
                    <a:pt x="90982" y="9372"/>
                  </a:lnTo>
                  <a:lnTo>
                    <a:pt x="111328" y="9372"/>
                  </a:lnTo>
                  <a:lnTo>
                    <a:pt x="111328" y="1371"/>
                  </a:lnTo>
                  <a:close/>
                </a:path>
                <a:path w="680085" h="61594">
                  <a:moveTo>
                    <a:pt x="171107" y="1371"/>
                  </a:moveTo>
                  <a:lnTo>
                    <a:pt x="161277" y="1371"/>
                  </a:lnTo>
                  <a:lnTo>
                    <a:pt x="161277" y="25031"/>
                  </a:lnTo>
                  <a:lnTo>
                    <a:pt x="132702" y="25031"/>
                  </a:lnTo>
                  <a:lnTo>
                    <a:pt x="132702" y="1371"/>
                  </a:lnTo>
                  <a:lnTo>
                    <a:pt x="122872" y="1371"/>
                  </a:lnTo>
                  <a:lnTo>
                    <a:pt x="122872" y="59664"/>
                  </a:lnTo>
                  <a:lnTo>
                    <a:pt x="132702" y="59664"/>
                  </a:lnTo>
                  <a:lnTo>
                    <a:pt x="132702" y="32918"/>
                  </a:lnTo>
                  <a:lnTo>
                    <a:pt x="161277" y="32918"/>
                  </a:lnTo>
                  <a:lnTo>
                    <a:pt x="161277" y="59664"/>
                  </a:lnTo>
                  <a:lnTo>
                    <a:pt x="171107" y="59664"/>
                  </a:lnTo>
                  <a:lnTo>
                    <a:pt x="171107" y="1371"/>
                  </a:lnTo>
                  <a:close/>
                </a:path>
                <a:path w="680085" h="61594">
                  <a:moveTo>
                    <a:pt x="237972" y="30289"/>
                  </a:moveTo>
                  <a:lnTo>
                    <a:pt x="235889" y="16776"/>
                  </a:lnTo>
                  <a:lnTo>
                    <a:pt x="230568" y="7886"/>
                  </a:lnTo>
                  <a:lnTo>
                    <a:pt x="230238" y="7340"/>
                  </a:lnTo>
                  <a:lnTo>
                    <a:pt x="228130" y="5943"/>
                  </a:lnTo>
                  <a:lnTo>
                    <a:pt x="228130" y="30746"/>
                  </a:lnTo>
                  <a:lnTo>
                    <a:pt x="226834" y="41033"/>
                  </a:lnTo>
                  <a:lnTo>
                    <a:pt x="223278" y="48082"/>
                  </a:lnTo>
                  <a:lnTo>
                    <a:pt x="218008" y="52095"/>
                  </a:lnTo>
                  <a:lnTo>
                    <a:pt x="211569" y="53378"/>
                  </a:lnTo>
                  <a:lnTo>
                    <a:pt x="205117" y="52095"/>
                  </a:lnTo>
                  <a:lnTo>
                    <a:pt x="199847" y="48082"/>
                  </a:lnTo>
                  <a:lnTo>
                    <a:pt x="196291" y="41033"/>
                  </a:lnTo>
                  <a:lnTo>
                    <a:pt x="195008" y="30746"/>
                  </a:lnTo>
                  <a:lnTo>
                    <a:pt x="195033" y="30289"/>
                  </a:lnTo>
                  <a:lnTo>
                    <a:pt x="196291" y="20231"/>
                  </a:lnTo>
                  <a:lnTo>
                    <a:pt x="199847" y="13169"/>
                  </a:lnTo>
                  <a:lnTo>
                    <a:pt x="205117" y="9156"/>
                  </a:lnTo>
                  <a:lnTo>
                    <a:pt x="211569" y="7886"/>
                  </a:lnTo>
                  <a:lnTo>
                    <a:pt x="218008" y="9156"/>
                  </a:lnTo>
                  <a:lnTo>
                    <a:pt x="223278" y="13169"/>
                  </a:lnTo>
                  <a:lnTo>
                    <a:pt x="226834" y="20231"/>
                  </a:lnTo>
                  <a:lnTo>
                    <a:pt x="228092" y="30289"/>
                  </a:lnTo>
                  <a:lnTo>
                    <a:pt x="228130" y="30746"/>
                  </a:lnTo>
                  <a:lnTo>
                    <a:pt x="228130" y="5943"/>
                  </a:lnTo>
                  <a:lnTo>
                    <a:pt x="221907" y="1803"/>
                  </a:lnTo>
                  <a:lnTo>
                    <a:pt x="211797" y="0"/>
                  </a:lnTo>
                  <a:lnTo>
                    <a:pt x="201510" y="1841"/>
                  </a:lnTo>
                  <a:lnTo>
                    <a:pt x="193040" y="7480"/>
                  </a:lnTo>
                  <a:lnTo>
                    <a:pt x="187286" y="17068"/>
                  </a:lnTo>
                  <a:lnTo>
                    <a:pt x="185166" y="30746"/>
                  </a:lnTo>
                  <a:lnTo>
                    <a:pt x="187248" y="44246"/>
                  </a:lnTo>
                  <a:lnTo>
                    <a:pt x="192887" y="53682"/>
                  </a:lnTo>
                  <a:lnTo>
                    <a:pt x="201218" y="59220"/>
                  </a:lnTo>
                  <a:lnTo>
                    <a:pt x="211340" y="61036"/>
                  </a:lnTo>
                  <a:lnTo>
                    <a:pt x="221627" y="59182"/>
                  </a:lnTo>
                  <a:lnTo>
                    <a:pt x="230098" y="53543"/>
                  </a:lnTo>
                  <a:lnTo>
                    <a:pt x="230200" y="53378"/>
                  </a:lnTo>
                  <a:lnTo>
                    <a:pt x="235851" y="43967"/>
                  </a:lnTo>
                  <a:lnTo>
                    <a:pt x="237972" y="30289"/>
                  </a:lnTo>
                  <a:close/>
                </a:path>
                <a:path w="680085" h="61594">
                  <a:moveTo>
                    <a:pt x="333413" y="1371"/>
                  </a:moveTo>
                  <a:lnTo>
                    <a:pt x="323583" y="1371"/>
                  </a:lnTo>
                  <a:lnTo>
                    <a:pt x="323583" y="51892"/>
                  </a:lnTo>
                  <a:lnTo>
                    <a:pt x="297637" y="51892"/>
                  </a:lnTo>
                  <a:lnTo>
                    <a:pt x="297637" y="1371"/>
                  </a:lnTo>
                  <a:lnTo>
                    <a:pt x="287807" y="1371"/>
                  </a:lnTo>
                  <a:lnTo>
                    <a:pt x="287807" y="51892"/>
                  </a:lnTo>
                  <a:lnTo>
                    <a:pt x="261861" y="51892"/>
                  </a:lnTo>
                  <a:lnTo>
                    <a:pt x="261861" y="1371"/>
                  </a:lnTo>
                  <a:lnTo>
                    <a:pt x="252031" y="1371"/>
                  </a:lnTo>
                  <a:lnTo>
                    <a:pt x="252031" y="59664"/>
                  </a:lnTo>
                  <a:lnTo>
                    <a:pt x="333413" y="59664"/>
                  </a:lnTo>
                  <a:lnTo>
                    <a:pt x="333413" y="1371"/>
                  </a:lnTo>
                  <a:close/>
                </a:path>
                <a:path w="680085" h="61594">
                  <a:moveTo>
                    <a:pt x="397878" y="27889"/>
                  </a:moveTo>
                  <a:lnTo>
                    <a:pt x="397573" y="25717"/>
                  </a:lnTo>
                  <a:lnTo>
                    <a:pt x="396189" y="15760"/>
                  </a:lnTo>
                  <a:lnTo>
                    <a:pt x="391706" y="7543"/>
                  </a:lnTo>
                  <a:lnTo>
                    <a:pt x="391426" y="7035"/>
                  </a:lnTo>
                  <a:lnTo>
                    <a:pt x="388505" y="4953"/>
                  </a:lnTo>
                  <a:lnTo>
                    <a:pt x="388505" y="25717"/>
                  </a:lnTo>
                  <a:lnTo>
                    <a:pt x="357416" y="25717"/>
                  </a:lnTo>
                  <a:lnTo>
                    <a:pt x="358673" y="14058"/>
                  </a:lnTo>
                  <a:lnTo>
                    <a:pt x="364959" y="7543"/>
                  </a:lnTo>
                  <a:lnTo>
                    <a:pt x="382333" y="7543"/>
                  </a:lnTo>
                  <a:lnTo>
                    <a:pt x="388391" y="12915"/>
                  </a:lnTo>
                  <a:lnTo>
                    <a:pt x="388505" y="25717"/>
                  </a:lnTo>
                  <a:lnTo>
                    <a:pt x="388505" y="4953"/>
                  </a:lnTo>
                  <a:lnTo>
                    <a:pt x="384035" y="1765"/>
                  </a:lnTo>
                  <a:lnTo>
                    <a:pt x="374446" y="0"/>
                  </a:lnTo>
                  <a:lnTo>
                    <a:pt x="363867" y="2032"/>
                  </a:lnTo>
                  <a:lnTo>
                    <a:pt x="355295" y="8039"/>
                  </a:lnTo>
                  <a:lnTo>
                    <a:pt x="349567" y="17881"/>
                  </a:lnTo>
                  <a:lnTo>
                    <a:pt x="347472" y="31432"/>
                  </a:lnTo>
                  <a:lnTo>
                    <a:pt x="349415" y="44297"/>
                  </a:lnTo>
                  <a:lnTo>
                    <a:pt x="354926" y="53555"/>
                  </a:lnTo>
                  <a:lnTo>
                    <a:pt x="363474" y="59156"/>
                  </a:lnTo>
                  <a:lnTo>
                    <a:pt x="374561" y="61036"/>
                  </a:lnTo>
                  <a:lnTo>
                    <a:pt x="382104" y="61036"/>
                  </a:lnTo>
                  <a:lnTo>
                    <a:pt x="390105" y="58864"/>
                  </a:lnTo>
                  <a:lnTo>
                    <a:pt x="396278" y="55092"/>
                  </a:lnTo>
                  <a:lnTo>
                    <a:pt x="395655" y="53263"/>
                  </a:lnTo>
                  <a:lnTo>
                    <a:pt x="393763" y="47663"/>
                  </a:lnTo>
                  <a:lnTo>
                    <a:pt x="387591" y="51206"/>
                  </a:lnTo>
                  <a:lnTo>
                    <a:pt x="381876" y="53263"/>
                  </a:lnTo>
                  <a:lnTo>
                    <a:pt x="375818" y="53263"/>
                  </a:lnTo>
                  <a:lnTo>
                    <a:pt x="368604" y="52070"/>
                  </a:lnTo>
                  <a:lnTo>
                    <a:pt x="362927" y="48374"/>
                  </a:lnTo>
                  <a:lnTo>
                    <a:pt x="359092" y="41973"/>
                  </a:lnTo>
                  <a:lnTo>
                    <a:pt x="357416" y="32689"/>
                  </a:lnTo>
                  <a:lnTo>
                    <a:pt x="397649" y="32689"/>
                  </a:lnTo>
                  <a:lnTo>
                    <a:pt x="397814" y="31432"/>
                  </a:lnTo>
                  <a:lnTo>
                    <a:pt x="397878" y="27889"/>
                  </a:lnTo>
                  <a:close/>
                </a:path>
                <a:path w="680085" h="61594">
                  <a:moveTo>
                    <a:pt x="460629" y="1371"/>
                  </a:moveTo>
                  <a:lnTo>
                    <a:pt x="450799" y="1371"/>
                  </a:lnTo>
                  <a:lnTo>
                    <a:pt x="450799" y="25031"/>
                  </a:lnTo>
                  <a:lnTo>
                    <a:pt x="422224" y="25031"/>
                  </a:lnTo>
                  <a:lnTo>
                    <a:pt x="422224" y="1371"/>
                  </a:lnTo>
                  <a:lnTo>
                    <a:pt x="412394" y="1371"/>
                  </a:lnTo>
                  <a:lnTo>
                    <a:pt x="412394" y="59664"/>
                  </a:lnTo>
                  <a:lnTo>
                    <a:pt x="422224" y="59664"/>
                  </a:lnTo>
                  <a:lnTo>
                    <a:pt x="422224" y="32918"/>
                  </a:lnTo>
                  <a:lnTo>
                    <a:pt x="450799" y="32918"/>
                  </a:lnTo>
                  <a:lnTo>
                    <a:pt x="450799" y="59664"/>
                  </a:lnTo>
                  <a:lnTo>
                    <a:pt x="460629" y="59664"/>
                  </a:lnTo>
                  <a:lnTo>
                    <a:pt x="460629" y="1371"/>
                  </a:lnTo>
                  <a:close/>
                </a:path>
                <a:path w="680085" h="61594">
                  <a:moveTo>
                    <a:pt x="526580" y="1371"/>
                  </a:moveTo>
                  <a:lnTo>
                    <a:pt x="517893" y="1371"/>
                  </a:lnTo>
                  <a:lnTo>
                    <a:pt x="487260" y="44805"/>
                  </a:lnTo>
                  <a:lnTo>
                    <a:pt x="487260" y="1371"/>
                  </a:lnTo>
                  <a:lnTo>
                    <a:pt x="478116" y="1371"/>
                  </a:lnTo>
                  <a:lnTo>
                    <a:pt x="478116" y="59664"/>
                  </a:lnTo>
                  <a:lnTo>
                    <a:pt x="486803" y="59664"/>
                  </a:lnTo>
                  <a:lnTo>
                    <a:pt x="517436" y="16230"/>
                  </a:lnTo>
                  <a:lnTo>
                    <a:pt x="517436" y="59664"/>
                  </a:lnTo>
                  <a:lnTo>
                    <a:pt x="526580" y="59664"/>
                  </a:lnTo>
                  <a:lnTo>
                    <a:pt x="526580" y="1371"/>
                  </a:lnTo>
                  <a:close/>
                </a:path>
                <a:path w="680085" h="61594">
                  <a:moveTo>
                    <a:pt x="591045" y="27889"/>
                  </a:moveTo>
                  <a:lnTo>
                    <a:pt x="590740" y="25717"/>
                  </a:lnTo>
                  <a:lnTo>
                    <a:pt x="589356" y="15760"/>
                  </a:lnTo>
                  <a:lnTo>
                    <a:pt x="584873" y="7543"/>
                  </a:lnTo>
                  <a:lnTo>
                    <a:pt x="584606" y="7035"/>
                  </a:lnTo>
                  <a:lnTo>
                    <a:pt x="581672" y="4953"/>
                  </a:lnTo>
                  <a:lnTo>
                    <a:pt x="581672" y="25717"/>
                  </a:lnTo>
                  <a:lnTo>
                    <a:pt x="550583" y="25717"/>
                  </a:lnTo>
                  <a:lnTo>
                    <a:pt x="551840" y="14058"/>
                  </a:lnTo>
                  <a:lnTo>
                    <a:pt x="558126" y="7543"/>
                  </a:lnTo>
                  <a:lnTo>
                    <a:pt x="575500" y="7543"/>
                  </a:lnTo>
                  <a:lnTo>
                    <a:pt x="581558" y="12915"/>
                  </a:lnTo>
                  <a:lnTo>
                    <a:pt x="581672" y="25717"/>
                  </a:lnTo>
                  <a:lnTo>
                    <a:pt x="581672" y="4953"/>
                  </a:lnTo>
                  <a:lnTo>
                    <a:pt x="577202" y="1765"/>
                  </a:lnTo>
                  <a:lnTo>
                    <a:pt x="567613" y="0"/>
                  </a:lnTo>
                  <a:lnTo>
                    <a:pt x="557034" y="2032"/>
                  </a:lnTo>
                  <a:lnTo>
                    <a:pt x="548462" y="8039"/>
                  </a:lnTo>
                  <a:lnTo>
                    <a:pt x="542734" y="17881"/>
                  </a:lnTo>
                  <a:lnTo>
                    <a:pt x="540639" y="31432"/>
                  </a:lnTo>
                  <a:lnTo>
                    <a:pt x="542582" y="44297"/>
                  </a:lnTo>
                  <a:lnTo>
                    <a:pt x="548093" y="53555"/>
                  </a:lnTo>
                  <a:lnTo>
                    <a:pt x="556641" y="59156"/>
                  </a:lnTo>
                  <a:lnTo>
                    <a:pt x="567728" y="61036"/>
                  </a:lnTo>
                  <a:lnTo>
                    <a:pt x="575271" y="61036"/>
                  </a:lnTo>
                  <a:lnTo>
                    <a:pt x="583272" y="58864"/>
                  </a:lnTo>
                  <a:lnTo>
                    <a:pt x="589445" y="55092"/>
                  </a:lnTo>
                  <a:lnTo>
                    <a:pt x="588822" y="53263"/>
                  </a:lnTo>
                  <a:lnTo>
                    <a:pt x="586930" y="47663"/>
                  </a:lnTo>
                  <a:lnTo>
                    <a:pt x="580758" y="51206"/>
                  </a:lnTo>
                  <a:lnTo>
                    <a:pt x="575043" y="53263"/>
                  </a:lnTo>
                  <a:lnTo>
                    <a:pt x="568985" y="53263"/>
                  </a:lnTo>
                  <a:lnTo>
                    <a:pt x="561771" y="52070"/>
                  </a:lnTo>
                  <a:lnTo>
                    <a:pt x="556094" y="48374"/>
                  </a:lnTo>
                  <a:lnTo>
                    <a:pt x="552272" y="41973"/>
                  </a:lnTo>
                  <a:lnTo>
                    <a:pt x="550583" y="32689"/>
                  </a:lnTo>
                  <a:lnTo>
                    <a:pt x="590816" y="32689"/>
                  </a:lnTo>
                  <a:lnTo>
                    <a:pt x="590981" y="31432"/>
                  </a:lnTo>
                  <a:lnTo>
                    <a:pt x="591045" y="27889"/>
                  </a:lnTo>
                  <a:close/>
                </a:path>
                <a:path w="680085" h="61594">
                  <a:moveTo>
                    <a:pt x="679627" y="59664"/>
                  </a:moveTo>
                  <a:lnTo>
                    <a:pt x="664768" y="34518"/>
                  </a:lnTo>
                  <a:lnTo>
                    <a:pt x="661682" y="30975"/>
                  </a:lnTo>
                  <a:lnTo>
                    <a:pt x="655624" y="29146"/>
                  </a:lnTo>
                  <a:lnTo>
                    <a:pt x="658825" y="27660"/>
                  </a:lnTo>
                  <a:lnTo>
                    <a:pt x="660539" y="25488"/>
                  </a:lnTo>
                  <a:lnTo>
                    <a:pt x="668997" y="10172"/>
                  </a:lnTo>
                  <a:lnTo>
                    <a:pt x="670483" y="8572"/>
                  </a:lnTo>
                  <a:lnTo>
                    <a:pt x="676198" y="8572"/>
                  </a:lnTo>
                  <a:lnTo>
                    <a:pt x="676198" y="685"/>
                  </a:lnTo>
                  <a:lnTo>
                    <a:pt x="665568" y="685"/>
                  </a:lnTo>
                  <a:lnTo>
                    <a:pt x="662482" y="4229"/>
                  </a:lnTo>
                  <a:lnTo>
                    <a:pt x="651395" y="24345"/>
                  </a:lnTo>
                  <a:lnTo>
                    <a:pt x="649795" y="25831"/>
                  </a:lnTo>
                  <a:lnTo>
                    <a:pt x="640537" y="25831"/>
                  </a:lnTo>
                  <a:lnTo>
                    <a:pt x="640537" y="1371"/>
                  </a:lnTo>
                  <a:lnTo>
                    <a:pt x="630707" y="1371"/>
                  </a:lnTo>
                  <a:lnTo>
                    <a:pt x="630707" y="59664"/>
                  </a:lnTo>
                  <a:lnTo>
                    <a:pt x="640537" y="59664"/>
                  </a:lnTo>
                  <a:lnTo>
                    <a:pt x="640537" y="33147"/>
                  </a:lnTo>
                  <a:lnTo>
                    <a:pt x="652310" y="33147"/>
                  </a:lnTo>
                  <a:lnTo>
                    <a:pt x="655053" y="36004"/>
                  </a:lnTo>
                  <a:lnTo>
                    <a:pt x="668997" y="59664"/>
                  </a:lnTo>
                  <a:lnTo>
                    <a:pt x="679627" y="59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6343" y="2774590"/>
              <a:ext cx="257980" cy="103102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544730" y="300647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223" y="2995958"/>
            <a:ext cx="1382584" cy="8366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44730" y="320338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223" y="3192868"/>
            <a:ext cx="2636577" cy="8435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223" y="3345267"/>
            <a:ext cx="1347499" cy="786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9313" y="2576768"/>
            <a:ext cx="2062097" cy="109039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44730" y="434032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13223" y="4307181"/>
            <a:ext cx="1551305" cy="83820"/>
            <a:chOff x="713223" y="4307181"/>
            <a:chExt cx="1551305" cy="8382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3223" y="4307181"/>
              <a:ext cx="1519292" cy="8367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50803" y="437759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44730" y="394650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3223" y="3911536"/>
            <a:ext cx="1732683" cy="10812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8970" y="2185695"/>
            <a:ext cx="1599627" cy="106299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44730" y="414341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7"/>
                </a:lnTo>
                <a:lnTo>
                  <a:pt x="17894" y="28067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3223" y="4108444"/>
            <a:ext cx="1164723" cy="10881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0111" y="3713713"/>
            <a:ext cx="2163819" cy="109039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-190" y="2566"/>
            <a:ext cx="10692130" cy="7559675"/>
            <a:chOff x="-190" y="2566"/>
            <a:chExt cx="10692130" cy="7559675"/>
          </a:xfrm>
        </p:grpSpPr>
        <p:sp>
          <p:nvSpPr>
            <p:cNvPr id="24" name="object 24"/>
            <p:cNvSpPr/>
            <p:nvPr/>
          </p:nvSpPr>
          <p:spPr>
            <a:xfrm>
              <a:off x="-190" y="2566"/>
              <a:ext cx="5375910" cy="1781810"/>
            </a:xfrm>
            <a:custGeom>
              <a:avLst/>
              <a:gdLst/>
              <a:ahLst/>
              <a:cxnLst/>
              <a:rect l="l" t="t" r="r" b="b"/>
              <a:pathLst>
                <a:path w="5375910" h="1781810">
                  <a:moveTo>
                    <a:pt x="5375617" y="0"/>
                  </a:moveTo>
                  <a:lnTo>
                    <a:pt x="0" y="0"/>
                  </a:lnTo>
                  <a:lnTo>
                    <a:pt x="0" y="1781454"/>
                  </a:lnTo>
                  <a:lnTo>
                    <a:pt x="5375617" y="1781454"/>
                  </a:lnTo>
                  <a:lnTo>
                    <a:pt x="5375617" y="0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386" y="1328121"/>
              <a:ext cx="338932" cy="1133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0421" y="1328121"/>
              <a:ext cx="307086" cy="11338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30976" y="1329951"/>
              <a:ext cx="406292" cy="10972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33438" y="1503306"/>
              <a:ext cx="708025" cy="113664"/>
            </a:xfrm>
            <a:custGeom>
              <a:avLst/>
              <a:gdLst/>
              <a:ahLst/>
              <a:cxnLst/>
              <a:rect l="l" t="t" r="r" b="b"/>
              <a:pathLst>
                <a:path w="708025" h="113665">
                  <a:moveTo>
                    <a:pt x="98755" y="56388"/>
                  </a:moveTo>
                  <a:lnTo>
                    <a:pt x="95072" y="32016"/>
                  </a:lnTo>
                  <a:lnTo>
                    <a:pt x="88531" y="20726"/>
                  </a:lnTo>
                  <a:lnTo>
                    <a:pt x="84848" y="14363"/>
                  </a:lnTo>
                  <a:lnTo>
                    <a:pt x="73914" y="6807"/>
                  </a:lnTo>
                  <a:lnTo>
                    <a:pt x="73914" y="56997"/>
                  </a:lnTo>
                  <a:lnTo>
                    <a:pt x="72021" y="73723"/>
                  </a:lnTo>
                  <a:lnTo>
                    <a:pt x="66840" y="84963"/>
                  </a:lnTo>
                  <a:lnTo>
                    <a:pt x="59055" y="91287"/>
                  </a:lnTo>
                  <a:lnTo>
                    <a:pt x="49377" y="93268"/>
                  </a:lnTo>
                  <a:lnTo>
                    <a:pt x="39687" y="91287"/>
                  </a:lnTo>
                  <a:lnTo>
                    <a:pt x="31902" y="84963"/>
                  </a:lnTo>
                  <a:lnTo>
                    <a:pt x="26720" y="73723"/>
                  </a:lnTo>
                  <a:lnTo>
                    <a:pt x="24841" y="56997"/>
                  </a:lnTo>
                  <a:lnTo>
                    <a:pt x="26720" y="40271"/>
                  </a:lnTo>
                  <a:lnTo>
                    <a:pt x="31902" y="29032"/>
                  </a:lnTo>
                  <a:lnTo>
                    <a:pt x="39687" y="22707"/>
                  </a:lnTo>
                  <a:lnTo>
                    <a:pt x="49377" y="20726"/>
                  </a:lnTo>
                  <a:lnTo>
                    <a:pt x="59055" y="22707"/>
                  </a:lnTo>
                  <a:lnTo>
                    <a:pt x="66840" y="29032"/>
                  </a:lnTo>
                  <a:lnTo>
                    <a:pt x="72021" y="40271"/>
                  </a:lnTo>
                  <a:lnTo>
                    <a:pt x="73914" y="56997"/>
                  </a:lnTo>
                  <a:lnTo>
                    <a:pt x="73914" y="6807"/>
                  </a:lnTo>
                  <a:lnTo>
                    <a:pt x="69303" y="3619"/>
                  </a:lnTo>
                  <a:lnTo>
                    <a:pt x="49682" y="0"/>
                  </a:lnTo>
                  <a:lnTo>
                    <a:pt x="29832" y="3683"/>
                  </a:lnTo>
                  <a:lnTo>
                    <a:pt x="14097" y="14554"/>
                  </a:lnTo>
                  <a:lnTo>
                    <a:pt x="3733" y="32410"/>
                  </a:lnTo>
                  <a:lnTo>
                    <a:pt x="0" y="56997"/>
                  </a:lnTo>
                  <a:lnTo>
                    <a:pt x="3683" y="81368"/>
                  </a:lnTo>
                  <a:lnTo>
                    <a:pt x="13906" y="99021"/>
                  </a:lnTo>
                  <a:lnTo>
                    <a:pt x="29438" y="109766"/>
                  </a:lnTo>
                  <a:lnTo>
                    <a:pt x="49072" y="113385"/>
                  </a:lnTo>
                  <a:lnTo>
                    <a:pt x="68922" y="109715"/>
                  </a:lnTo>
                  <a:lnTo>
                    <a:pt x="84658" y="98831"/>
                  </a:lnTo>
                  <a:lnTo>
                    <a:pt x="87884" y="93268"/>
                  </a:lnTo>
                  <a:lnTo>
                    <a:pt x="95021" y="80987"/>
                  </a:lnTo>
                  <a:lnTo>
                    <a:pt x="98755" y="56388"/>
                  </a:lnTo>
                  <a:close/>
                </a:path>
                <a:path w="708025" h="113665">
                  <a:moveTo>
                    <a:pt x="191871" y="104241"/>
                  </a:moveTo>
                  <a:lnTo>
                    <a:pt x="186080" y="84886"/>
                  </a:lnTo>
                  <a:lnTo>
                    <a:pt x="178460" y="90220"/>
                  </a:lnTo>
                  <a:lnTo>
                    <a:pt x="171297" y="93421"/>
                  </a:lnTo>
                  <a:lnTo>
                    <a:pt x="162458" y="93421"/>
                  </a:lnTo>
                  <a:lnTo>
                    <a:pt x="151485" y="91401"/>
                  </a:lnTo>
                  <a:lnTo>
                    <a:pt x="142798" y="85026"/>
                  </a:lnTo>
                  <a:lnTo>
                    <a:pt x="137083" y="73812"/>
                  </a:lnTo>
                  <a:lnTo>
                    <a:pt x="135026" y="57302"/>
                  </a:lnTo>
                  <a:lnTo>
                    <a:pt x="137096" y="40728"/>
                  </a:lnTo>
                  <a:lnTo>
                    <a:pt x="142798" y="29362"/>
                  </a:lnTo>
                  <a:lnTo>
                    <a:pt x="151358" y="22821"/>
                  </a:lnTo>
                  <a:lnTo>
                    <a:pt x="162001" y="20726"/>
                  </a:lnTo>
                  <a:lnTo>
                    <a:pt x="171145" y="20726"/>
                  </a:lnTo>
                  <a:lnTo>
                    <a:pt x="178003" y="24536"/>
                  </a:lnTo>
                  <a:lnTo>
                    <a:pt x="185470" y="29260"/>
                  </a:lnTo>
                  <a:lnTo>
                    <a:pt x="191262" y="8077"/>
                  </a:lnTo>
                  <a:lnTo>
                    <a:pt x="184988" y="4699"/>
                  </a:lnTo>
                  <a:lnTo>
                    <a:pt x="178054" y="2159"/>
                  </a:lnTo>
                  <a:lnTo>
                    <a:pt x="170408" y="558"/>
                  </a:lnTo>
                  <a:lnTo>
                    <a:pt x="162001" y="0"/>
                  </a:lnTo>
                  <a:lnTo>
                    <a:pt x="141109" y="3759"/>
                  </a:lnTo>
                  <a:lnTo>
                    <a:pt x="124714" y="14846"/>
                  </a:lnTo>
                  <a:lnTo>
                    <a:pt x="114007" y="32981"/>
                  </a:lnTo>
                  <a:lnTo>
                    <a:pt x="110185" y="57912"/>
                  </a:lnTo>
                  <a:lnTo>
                    <a:pt x="113753" y="81953"/>
                  </a:lnTo>
                  <a:lnTo>
                    <a:pt x="123786" y="99314"/>
                  </a:lnTo>
                  <a:lnTo>
                    <a:pt x="139242" y="109842"/>
                  </a:lnTo>
                  <a:lnTo>
                    <a:pt x="159105" y="113385"/>
                  </a:lnTo>
                  <a:lnTo>
                    <a:pt x="168427" y="112712"/>
                  </a:lnTo>
                  <a:lnTo>
                    <a:pt x="177088" y="110820"/>
                  </a:lnTo>
                  <a:lnTo>
                    <a:pt x="184950" y="107924"/>
                  </a:lnTo>
                  <a:lnTo>
                    <a:pt x="191871" y="104241"/>
                  </a:lnTo>
                  <a:close/>
                </a:path>
                <a:path w="708025" h="113665">
                  <a:moveTo>
                    <a:pt x="300685" y="56388"/>
                  </a:moveTo>
                  <a:lnTo>
                    <a:pt x="297002" y="32016"/>
                  </a:lnTo>
                  <a:lnTo>
                    <a:pt x="290461" y="20726"/>
                  </a:lnTo>
                  <a:lnTo>
                    <a:pt x="286778" y="14363"/>
                  </a:lnTo>
                  <a:lnTo>
                    <a:pt x="275844" y="6807"/>
                  </a:lnTo>
                  <a:lnTo>
                    <a:pt x="275844" y="56997"/>
                  </a:lnTo>
                  <a:lnTo>
                    <a:pt x="273951" y="73723"/>
                  </a:lnTo>
                  <a:lnTo>
                    <a:pt x="268770" y="84963"/>
                  </a:lnTo>
                  <a:lnTo>
                    <a:pt x="260985" y="91287"/>
                  </a:lnTo>
                  <a:lnTo>
                    <a:pt x="251307" y="93268"/>
                  </a:lnTo>
                  <a:lnTo>
                    <a:pt x="241617" y="91287"/>
                  </a:lnTo>
                  <a:lnTo>
                    <a:pt x="233832" y="84963"/>
                  </a:lnTo>
                  <a:lnTo>
                    <a:pt x="228650" y="73723"/>
                  </a:lnTo>
                  <a:lnTo>
                    <a:pt x="226771" y="56997"/>
                  </a:lnTo>
                  <a:lnTo>
                    <a:pt x="228650" y="40271"/>
                  </a:lnTo>
                  <a:lnTo>
                    <a:pt x="233832" y="29032"/>
                  </a:lnTo>
                  <a:lnTo>
                    <a:pt x="241617" y="22707"/>
                  </a:lnTo>
                  <a:lnTo>
                    <a:pt x="251307" y="20726"/>
                  </a:lnTo>
                  <a:lnTo>
                    <a:pt x="260985" y="22707"/>
                  </a:lnTo>
                  <a:lnTo>
                    <a:pt x="268770" y="29032"/>
                  </a:lnTo>
                  <a:lnTo>
                    <a:pt x="273951" y="40271"/>
                  </a:lnTo>
                  <a:lnTo>
                    <a:pt x="275844" y="56997"/>
                  </a:lnTo>
                  <a:lnTo>
                    <a:pt x="275844" y="6807"/>
                  </a:lnTo>
                  <a:lnTo>
                    <a:pt x="271233" y="3619"/>
                  </a:lnTo>
                  <a:lnTo>
                    <a:pt x="251612" y="0"/>
                  </a:lnTo>
                  <a:lnTo>
                    <a:pt x="231762" y="3683"/>
                  </a:lnTo>
                  <a:lnTo>
                    <a:pt x="216027" y="14554"/>
                  </a:lnTo>
                  <a:lnTo>
                    <a:pt x="205663" y="32410"/>
                  </a:lnTo>
                  <a:lnTo>
                    <a:pt x="201930" y="56997"/>
                  </a:lnTo>
                  <a:lnTo>
                    <a:pt x="205600" y="81368"/>
                  </a:lnTo>
                  <a:lnTo>
                    <a:pt x="215836" y="99021"/>
                  </a:lnTo>
                  <a:lnTo>
                    <a:pt x="231368" y="109766"/>
                  </a:lnTo>
                  <a:lnTo>
                    <a:pt x="251002" y="113385"/>
                  </a:lnTo>
                  <a:lnTo>
                    <a:pt x="270852" y="109715"/>
                  </a:lnTo>
                  <a:lnTo>
                    <a:pt x="286588" y="98831"/>
                  </a:lnTo>
                  <a:lnTo>
                    <a:pt x="289814" y="93268"/>
                  </a:lnTo>
                  <a:lnTo>
                    <a:pt x="296951" y="80987"/>
                  </a:lnTo>
                  <a:lnTo>
                    <a:pt x="300685" y="56388"/>
                  </a:lnTo>
                  <a:close/>
                </a:path>
                <a:path w="708025" h="113665">
                  <a:moveTo>
                    <a:pt x="387248" y="82143"/>
                  </a:moveTo>
                  <a:lnTo>
                    <a:pt x="385927" y="73342"/>
                  </a:lnTo>
                  <a:lnTo>
                    <a:pt x="382003" y="65824"/>
                  </a:lnTo>
                  <a:lnTo>
                    <a:pt x="375475" y="59753"/>
                  </a:lnTo>
                  <a:lnTo>
                    <a:pt x="366369" y="55321"/>
                  </a:lnTo>
                  <a:lnTo>
                    <a:pt x="374662" y="51104"/>
                  </a:lnTo>
                  <a:lnTo>
                    <a:pt x="380733" y="45339"/>
                  </a:lnTo>
                  <a:lnTo>
                    <a:pt x="384454" y="38087"/>
                  </a:lnTo>
                  <a:lnTo>
                    <a:pt x="385724" y="29413"/>
                  </a:lnTo>
                  <a:lnTo>
                    <a:pt x="382968" y="16916"/>
                  </a:lnTo>
                  <a:lnTo>
                    <a:pt x="375285" y="7683"/>
                  </a:lnTo>
                  <a:lnTo>
                    <a:pt x="363474" y="1968"/>
                  </a:lnTo>
                  <a:lnTo>
                    <a:pt x="348386" y="0"/>
                  </a:lnTo>
                  <a:lnTo>
                    <a:pt x="338518" y="736"/>
                  </a:lnTo>
                  <a:lnTo>
                    <a:pt x="329374" y="2743"/>
                  </a:lnTo>
                  <a:lnTo>
                    <a:pt x="321081" y="5791"/>
                  </a:lnTo>
                  <a:lnTo>
                    <a:pt x="313791" y="9601"/>
                  </a:lnTo>
                  <a:lnTo>
                    <a:pt x="319582" y="29718"/>
                  </a:lnTo>
                  <a:lnTo>
                    <a:pt x="325539" y="26123"/>
                  </a:lnTo>
                  <a:lnTo>
                    <a:pt x="331660" y="23279"/>
                  </a:lnTo>
                  <a:lnTo>
                    <a:pt x="338048" y="21399"/>
                  </a:lnTo>
                  <a:lnTo>
                    <a:pt x="344881" y="20726"/>
                  </a:lnTo>
                  <a:lnTo>
                    <a:pt x="354025" y="20726"/>
                  </a:lnTo>
                  <a:lnTo>
                    <a:pt x="360883" y="24384"/>
                  </a:lnTo>
                  <a:lnTo>
                    <a:pt x="360883" y="42672"/>
                  </a:lnTo>
                  <a:lnTo>
                    <a:pt x="352348" y="46177"/>
                  </a:lnTo>
                  <a:lnTo>
                    <a:pt x="330250" y="46177"/>
                  </a:lnTo>
                  <a:lnTo>
                    <a:pt x="330250" y="65684"/>
                  </a:lnTo>
                  <a:lnTo>
                    <a:pt x="340309" y="65684"/>
                  </a:lnTo>
                  <a:lnTo>
                    <a:pt x="349732" y="66636"/>
                  </a:lnTo>
                  <a:lnTo>
                    <a:pt x="356666" y="69405"/>
                  </a:lnTo>
                  <a:lnTo>
                    <a:pt x="360946" y="73850"/>
                  </a:lnTo>
                  <a:lnTo>
                    <a:pt x="362407" y="79857"/>
                  </a:lnTo>
                  <a:lnTo>
                    <a:pt x="362407" y="88392"/>
                  </a:lnTo>
                  <a:lnTo>
                    <a:pt x="355244" y="93421"/>
                  </a:lnTo>
                  <a:lnTo>
                    <a:pt x="343662" y="93421"/>
                  </a:lnTo>
                  <a:lnTo>
                    <a:pt x="335724" y="92697"/>
                  </a:lnTo>
                  <a:lnTo>
                    <a:pt x="328244" y="90779"/>
                  </a:lnTo>
                  <a:lnTo>
                    <a:pt x="321310" y="88087"/>
                  </a:lnTo>
                  <a:lnTo>
                    <a:pt x="315010" y="85039"/>
                  </a:lnTo>
                  <a:lnTo>
                    <a:pt x="309219" y="105613"/>
                  </a:lnTo>
                  <a:lnTo>
                    <a:pt x="316776" y="108762"/>
                  </a:lnTo>
                  <a:lnTo>
                    <a:pt x="325196" y="111213"/>
                  </a:lnTo>
                  <a:lnTo>
                    <a:pt x="334391" y="112814"/>
                  </a:lnTo>
                  <a:lnTo>
                    <a:pt x="344271" y="113385"/>
                  </a:lnTo>
                  <a:lnTo>
                    <a:pt x="362102" y="111188"/>
                  </a:lnTo>
                  <a:lnTo>
                    <a:pt x="375640" y="104914"/>
                  </a:lnTo>
                  <a:lnTo>
                    <a:pt x="384238" y="95059"/>
                  </a:lnTo>
                  <a:lnTo>
                    <a:pt x="387248" y="82143"/>
                  </a:lnTo>
                  <a:close/>
                </a:path>
                <a:path w="708025" h="113665">
                  <a:moveTo>
                    <a:pt x="491490" y="1828"/>
                  </a:moveTo>
                  <a:lnTo>
                    <a:pt x="466648" y="1828"/>
                  </a:lnTo>
                  <a:lnTo>
                    <a:pt x="466648" y="45110"/>
                  </a:lnTo>
                  <a:lnTo>
                    <a:pt x="429615" y="45110"/>
                  </a:lnTo>
                  <a:lnTo>
                    <a:pt x="429615" y="1828"/>
                  </a:lnTo>
                  <a:lnTo>
                    <a:pt x="404774" y="1828"/>
                  </a:lnTo>
                  <a:lnTo>
                    <a:pt x="404774" y="111556"/>
                  </a:lnTo>
                  <a:lnTo>
                    <a:pt x="429615" y="111556"/>
                  </a:lnTo>
                  <a:lnTo>
                    <a:pt x="429615" y="65836"/>
                  </a:lnTo>
                  <a:lnTo>
                    <a:pt x="466648" y="65836"/>
                  </a:lnTo>
                  <a:lnTo>
                    <a:pt x="466648" y="111556"/>
                  </a:lnTo>
                  <a:lnTo>
                    <a:pt x="491490" y="111556"/>
                  </a:lnTo>
                  <a:lnTo>
                    <a:pt x="491490" y="1828"/>
                  </a:lnTo>
                  <a:close/>
                </a:path>
                <a:path w="708025" h="113665">
                  <a:moveTo>
                    <a:pt x="606552" y="111556"/>
                  </a:moveTo>
                  <a:lnTo>
                    <a:pt x="599376" y="89306"/>
                  </a:lnTo>
                  <a:lnTo>
                    <a:pt x="593432" y="70866"/>
                  </a:lnTo>
                  <a:lnTo>
                    <a:pt x="578802" y="25450"/>
                  </a:lnTo>
                  <a:lnTo>
                    <a:pt x="571195" y="1828"/>
                  </a:lnTo>
                  <a:lnTo>
                    <a:pt x="568756" y="1828"/>
                  </a:lnTo>
                  <a:lnTo>
                    <a:pt x="568756" y="70866"/>
                  </a:lnTo>
                  <a:lnTo>
                    <a:pt x="542696" y="70866"/>
                  </a:lnTo>
                  <a:lnTo>
                    <a:pt x="555802" y="25450"/>
                  </a:lnTo>
                  <a:lnTo>
                    <a:pt x="568756" y="70866"/>
                  </a:lnTo>
                  <a:lnTo>
                    <a:pt x="568756" y="1828"/>
                  </a:lnTo>
                  <a:lnTo>
                    <a:pt x="541934" y="1828"/>
                  </a:lnTo>
                  <a:lnTo>
                    <a:pt x="505815" y="111556"/>
                  </a:lnTo>
                  <a:lnTo>
                    <a:pt x="530961" y="111556"/>
                  </a:lnTo>
                  <a:lnTo>
                    <a:pt x="537362" y="89306"/>
                  </a:lnTo>
                  <a:lnTo>
                    <a:pt x="574090" y="89306"/>
                  </a:lnTo>
                  <a:lnTo>
                    <a:pt x="580491" y="111556"/>
                  </a:lnTo>
                  <a:lnTo>
                    <a:pt x="606552" y="111556"/>
                  </a:lnTo>
                  <a:close/>
                </a:path>
                <a:path w="708025" h="113665">
                  <a:moveTo>
                    <a:pt x="707580" y="1828"/>
                  </a:moveTo>
                  <a:lnTo>
                    <a:pt x="682739" y="1828"/>
                  </a:lnTo>
                  <a:lnTo>
                    <a:pt x="682739" y="45110"/>
                  </a:lnTo>
                  <a:lnTo>
                    <a:pt x="645706" y="45110"/>
                  </a:lnTo>
                  <a:lnTo>
                    <a:pt x="645706" y="1828"/>
                  </a:lnTo>
                  <a:lnTo>
                    <a:pt x="620864" y="1828"/>
                  </a:lnTo>
                  <a:lnTo>
                    <a:pt x="620864" y="111556"/>
                  </a:lnTo>
                  <a:lnTo>
                    <a:pt x="645706" y="111556"/>
                  </a:lnTo>
                  <a:lnTo>
                    <a:pt x="645706" y="65836"/>
                  </a:lnTo>
                  <a:lnTo>
                    <a:pt x="682739" y="65836"/>
                  </a:lnTo>
                  <a:lnTo>
                    <a:pt x="682739" y="111556"/>
                  </a:lnTo>
                  <a:lnTo>
                    <a:pt x="707580" y="111556"/>
                  </a:lnTo>
                  <a:lnTo>
                    <a:pt x="707580" y="1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64499" y="1503301"/>
              <a:ext cx="392730" cy="1133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702181" y="1503306"/>
              <a:ext cx="902969" cy="135255"/>
            </a:xfrm>
            <a:custGeom>
              <a:avLst/>
              <a:gdLst/>
              <a:ahLst/>
              <a:cxnLst/>
              <a:rect l="l" t="t" r="r" b="b"/>
              <a:pathLst>
                <a:path w="902969" h="135255">
                  <a:moveTo>
                    <a:pt x="98755" y="56388"/>
                  </a:moveTo>
                  <a:lnTo>
                    <a:pt x="95072" y="32016"/>
                  </a:lnTo>
                  <a:lnTo>
                    <a:pt x="88531" y="20726"/>
                  </a:lnTo>
                  <a:lnTo>
                    <a:pt x="84848" y="14363"/>
                  </a:lnTo>
                  <a:lnTo>
                    <a:pt x="73914" y="6807"/>
                  </a:lnTo>
                  <a:lnTo>
                    <a:pt x="73914" y="56997"/>
                  </a:lnTo>
                  <a:lnTo>
                    <a:pt x="72034" y="73723"/>
                  </a:lnTo>
                  <a:lnTo>
                    <a:pt x="66852" y="84963"/>
                  </a:lnTo>
                  <a:lnTo>
                    <a:pt x="59067" y="91287"/>
                  </a:lnTo>
                  <a:lnTo>
                    <a:pt x="49377" y="93268"/>
                  </a:lnTo>
                  <a:lnTo>
                    <a:pt x="39700" y="91287"/>
                  </a:lnTo>
                  <a:lnTo>
                    <a:pt x="31915" y="84963"/>
                  </a:lnTo>
                  <a:lnTo>
                    <a:pt x="26720" y="73723"/>
                  </a:lnTo>
                  <a:lnTo>
                    <a:pt x="24841" y="56997"/>
                  </a:lnTo>
                  <a:lnTo>
                    <a:pt x="26720" y="40271"/>
                  </a:lnTo>
                  <a:lnTo>
                    <a:pt x="31915" y="29032"/>
                  </a:lnTo>
                  <a:lnTo>
                    <a:pt x="39700" y="22707"/>
                  </a:lnTo>
                  <a:lnTo>
                    <a:pt x="49377" y="20726"/>
                  </a:lnTo>
                  <a:lnTo>
                    <a:pt x="59067" y="22707"/>
                  </a:lnTo>
                  <a:lnTo>
                    <a:pt x="66852" y="29032"/>
                  </a:lnTo>
                  <a:lnTo>
                    <a:pt x="72034" y="40271"/>
                  </a:lnTo>
                  <a:lnTo>
                    <a:pt x="73914" y="56997"/>
                  </a:lnTo>
                  <a:lnTo>
                    <a:pt x="73914" y="6807"/>
                  </a:lnTo>
                  <a:lnTo>
                    <a:pt x="69303" y="3619"/>
                  </a:lnTo>
                  <a:lnTo>
                    <a:pt x="49682" y="0"/>
                  </a:lnTo>
                  <a:lnTo>
                    <a:pt x="29832" y="3683"/>
                  </a:lnTo>
                  <a:lnTo>
                    <a:pt x="14097" y="14554"/>
                  </a:lnTo>
                  <a:lnTo>
                    <a:pt x="3733" y="32410"/>
                  </a:lnTo>
                  <a:lnTo>
                    <a:pt x="0" y="56997"/>
                  </a:lnTo>
                  <a:lnTo>
                    <a:pt x="3683" y="81368"/>
                  </a:lnTo>
                  <a:lnTo>
                    <a:pt x="13906" y="99021"/>
                  </a:lnTo>
                  <a:lnTo>
                    <a:pt x="29451" y="109766"/>
                  </a:lnTo>
                  <a:lnTo>
                    <a:pt x="49072" y="113385"/>
                  </a:lnTo>
                  <a:lnTo>
                    <a:pt x="68922" y="109715"/>
                  </a:lnTo>
                  <a:lnTo>
                    <a:pt x="84658" y="98831"/>
                  </a:lnTo>
                  <a:lnTo>
                    <a:pt x="87884" y="93268"/>
                  </a:lnTo>
                  <a:lnTo>
                    <a:pt x="95021" y="80987"/>
                  </a:lnTo>
                  <a:lnTo>
                    <a:pt x="98755" y="56388"/>
                  </a:lnTo>
                  <a:close/>
                </a:path>
                <a:path w="902969" h="135255">
                  <a:moveTo>
                    <a:pt x="186690" y="2336"/>
                  </a:moveTo>
                  <a:lnTo>
                    <a:pt x="103632" y="2336"/>
                  </a:lnTo>
                  <a:lnTo>
                    <a:pt x="103632" y="22656"/>
                  </a:lnTo>
                  <a:lnTo>
                    <a:pt x="132740" y="22656"/>
                  </a:lnTo>
                  <a:lnTo>
                    <a:pt x="132740" y="111556"/>
                  </a:lnTo>
                  <a:lnTo>
                    <a:pt x="157581" y="111556"/>
                  </a:lnTo>
                  <a:lnTo>
                    <a:pt x="157581" y="22656"/>
                  </a:lnTo>
                  <a:lnTo>
                    <a:pt x="186690" y="22656"/>
                  </a:lnTo>
                  <a:lnTo>
                    <a:pt x="186690" y="2336"/>
                  </a:lnTo>
                  <a:close/>
                </a:path>
                <a:path w="902969" h="135255">
                  <a:moveTo>
                    <a:pt x="300837" y="93268"/>
                  </a:moveTo>
                  <a:lnTo>
                    <a:pt x="288036" y="93268"/>
                  </a:lnTo>
                  <a:lnTo>
                    <a:pt x="288036" y="91998"/>
                  </a:lnTo>
                  <a:lnTo>
                    <a:pt x="288036" y="1828"/>
                  </a:lnTo>
                  <a:lnTo>
                    <a:pt x="263194" y="1828"/>
                  </a:lnTo>
                  <a:lnTo>
                    <a:pt x="263194" y="91998"/>
                  </a:lnTo>
                  <a:lnTo>
                    <a:pt x="226161" y="91998"/>
                  </a:lnTo>
                  <a:lnTo>
                    <a:pt x="226161" y="1828"/>
                  </a:lnTo>
                  <a:lnTo>
                    <a:pt x="201320" y="1828"/>
                  </a:lnTo>
                  <a:lnTo>
                    <a:pt x="201320" y="91998"/>
                  </a:lnTo>
                  <a:lnTo>
                    <a:pt x="201320" y="93268"/>
                  </a:lnTo>
                  <a:lnTo>
                    <a:pt x="201320" y="111048"/>
                  </a:lnTo>
                  <a:lnTo>
                    <a:pt x="277672" y="111048"/>
                  </a:lnTo>
                  <a:lnTo>
                    <a:pt x="277672" y="135178"/>
                  </a:lnTo>
                  <a:lnTo>
                    <a:pt x="300837" y="135178"/>
                  </a:lnTo>
                  <a:lnTo>
                    <a:pt x="300837" y="111048"/>
                  </a:lnTo>
                  <a:lnTo>
                    <a:pt x="300837" y="93268"/>
                  </a:lnTo>
                  <a:close/>
                </a:path>
                <a:path w="902969" h="135255">
                  <a:moveTo>
                    <a:pt x="410870" y="56388"/>
                  </a:moveTo>
                  <a:lnTo>
                    <a:pt x="407187" y="32016"/>
                  </a:lnTo>
                  <a:lnTo>
                    <a:pt x="400646" y="20726"/>
                  </a:lnTo>
                  <a:lnTo>
                    <a:pt x="396963" y="14363"/>
                  </a:lnTo>
                  <a:lnTo>
                    <a:pt x="386029" y="6807"/>
                  </a:lnTo>
                  <a:lnTo>
                    <a:pt x="386029" y="56997"/>
                  </a:lnTo>
                  <a:lnTo>
                    <a:pt x="384149" y="73723"/>
                  </a:lnTo>
                  <a:lnTo>
                    <a:pt x="378955" y="84963"/>
                  </a:lnTo>
                  <a:lnTo>
                    <a:pt x="371170" y="91287"/>
                  </a:lnTo>
                  <a:lnTo>
                    <a:pt x="361492" y="93268"/>
                  </a:lnTo>
                  <a:lnTo>
                    <a:pt x="351802" y="91287"/>
                  </a:lnTo>
                  <a:lnTo>
                    <a:pt x="344017" y="84963"/>
                  </a:lnTo>
                  <a:lnTo>
                    <a:pt x="338836" y="73723"/>
                  </a:lnTo>
                  <a:lnTo>
                    <a:pt x="336956" y="56997"/>
                  </a:lnTo>
                  <a:lnTo>
                    <a:pt x="338836" y="40271"/>
                  </a:lnTo>
                  <a:lnTo>
                    <a:pt x="344017" y="29032"/>
                  </a:lnTo>
                  <a:lnTo>
                    <a:pt x="351802" y="22707"/>
                  </a:lnTo>
                  <a:lnTo>
                    <a:pt x="361492" y="20726"/>
                  </a:lnTo>
                  <a:lnTo>
                    <a:pt x="371170" y="22707"/>
                  </a:lnTo>
                  <a:lnTo>
                    <a:pt x="378955" y="29032"/>
                  </a:lnTo>
                  <a:lnTo>
                    <a:pt x="384149" y="40271"/>
                  </a:lnTo>
                  <a:lnTo>
                    <a:pt x="386029" y="56997"/>
                  </a:lnTo>
                  <a:lnTo>
                    <a:pt x="386029" y="6807"/>
                  </a:lnTo>
                  <a:lnTo>
                    <a:pt x="381419" y="3619"/>
                  </a:lnTo>
                  <a:lnTo>
                    <a:pt x="361797" y="0"/>
                  </a:lnTo>
                  <a:lnTo>
                    <a:pt x="341947" y="3683"/>
                  </a:lnTo>
                  <a:lnTo>
                    <a:pt x="326212" y="14554"/>
                  </a:lnTo>
                  <a:lnTo>
                    <a:pt x="315849" y="32410"/>
                  </a:lnTo>
                  <a:lnTo>
                    <a:pt x="312115" y="56997"/>
                  </a:lnTo>
                  <a:lnTo>
                    <a:pt x="315798" y="81368"/>
                  </a:lnTo>
                  <a:lnTo>
                    <a:pt x="326021" y="99021"/>
                  </a:lnTo>
                  <a:lnTo>
                    <a:pt x="341566" y="109766"/>
                  </a:lnTo>
                  <a:lnTo>
                    <a:pt x="361188" y="113385"/>
                  </a:lnTo>
                  <a:lnTo>
                    <a:pt x="381038" y="109715"/>
                  </a:lnTo>
                  <a:lnTo>
                    <a:pt x="396773" y="98831"/>
                  </a:lnTo>
                  <a:lnTo>
                    <a:pt x="399999" y="93268"/>
                  </a:lnTo>
                  <a:lnTo>
                    <a:pt x="407136" y="80987"/>
                  </a:lnTo>
                  <a:lnTo>
                    <a:pt x="410870" y="56388"/>
                  </a:lnTo>
                  <a:close/>
                </a:path>
                <a:path w="902969" h="135255">
                  <a:moveTo>
                    <a:pt x="511759" y="81838"/>
                  </a:moveTo>
                  <a:lnTo>
                    <a:pt x="510565" y="72961"/>
                  </a:lnTo>
                  <a:lnTo>
                    <a:pt x="506869" y="65455"/>
                  </a:lnTo>
                  <a:lnTo>
                    <a:pt x="506615" y="65227"/>
                  </a:lnTo>
                  <a:lnTo>
                    <a:pt x="500507" y="59550"/>
                  </a:lnTo>
                  <a:lnTo>
                    <a:pt x="491337" y="55473"/>
                  </a:lnTo>
                  <a:lnTo>
                    <a:pt x="498449" y="51460"/>
                  </a:lnTo>
                  <a:lnTo>
                    <a:pt x="502005" y="47548"/>
                  </a:lnTo>
                  <a:lnTo>
                    <a:pt x="503377" y="46050"/>
                  </a:lnTo>
                  <a:lnTo>
                    <a:pt x="506260" y="39293"/>
                  </a:lnTo>
                  <a:lnTo>
                    <a:pt x="507187" y="31242"/>
                  </a:lnTo>
                  <a:lnTo>
                    <a:pt x="505142" y="21183"/>
                  </a:lnTo>
                  <a:lnTo>
                    <a:pt x="504545" y="18224"/>
                  </a:lnTo>
                  <a:lnTo>
                    <a:pt x="496887" y="9055"/>
                  </a:lnTo>
                  <a:lnTo>
                    <a:pt x="487222" y="4775"/>
                  </a:lnTo>
                  <a:lnTo>
                    <a:pt x="487222" y="69342"/>
                  </a:lnTo>
                  <a:lnTo>
                    <a:pt x="487222" y="88849"/>
                  </a:lnTo>
                  <a:lnTo>
                    <a:pt x="481888" y="92964"/>
                  </a:lnTo>
                  <a:lnTo>
                    <a:pt x="452628" y="92964"/>
                  </a:lnTo>
                  <a:lnTo>
                    <a:pt x="452628" y="65227"/>
                  </a:lnTo>
                  <a:lnTo>
                    <a:pt x="481888" y="65227"/>
                  </a:lnTo>
                  <a:lnTo>
                    <a:pt x="487222" y="69342"/>
                  </a:lnTo>
                  <a:lnTo>
                    <a:pt x="487222" y="4775"/>
                  </a:lnTo>
                  <a:lnTo>
                    <a:pt x="484619" y="3619"/>
                  </a:lnTo>
                  <a:lnTo>
                    <a:pt x="482650" y="3416"/>
                  </a:lnTo>
                  <a:lnTo>
                    <a:pt x="482650" y="25146"/>
                  </a:lnTo>
                  <a:lnTo>
                    <a:pt x="482650" y="43586"/>
                  </a:lnTo>
                  <a:lnTo>
                    <a:pt x="477621" y="47548"/>
                  </a:lnTo>
                  <a:lnTo>
                    <a:pt x="452628" y="47548"/>
                  </a:lnTo>
                  <a:lnTo>
                    <a:pt x="452628" y="21183"/>
                  </a:lnTo>
                  <a:lnTo>
                    <a:pt x="477621" y="21183"/>
                  </a:lnTo>
                  <a:lnTo>
                    <a:pt x="482650" y="25146"/>
                  </a:lnTo>
                  <a:lnTo>
                    <a:pt x="482650" y="3416"/>
                  </a:lnTo>
                  <a:lnTo>
                    <a:pt x="468172" y="1828"/>
                  </a:lnTo>
                  <a:lnTo>
                    <a:pt x="428244" y="1828"/>
                  </a:lnTo>
                  <a:lnTo>
                    <a:pt x="428244" y="111556"/>
                  </a:lnTo>
                  <a:lnTo>
                    <a:pt x="470458" y="111556"/>
                  </a:lnTo>
                  <a:lnTo>
                    <a:pt x="488683" y="109524"/>
                  </a:lnTo>
                  <a:lnTo>
                    <a:pt x="501573" y="103670"/>
                  </a:lnTo>
                  <a:lnTo>
                    <a:pt x="509231" y="94322"/>
                  </a:lnTo>
                  <a:lnTo>
                    <a:pt x="509511" y="92964"/>
                  </a:lnTo>
                  <a:lnTo>
                    <a:pt x="511759" y="81838"/>
                  </a:lnTo>
                  <a:close/>
                </a:path>
                <a:path w="902969" h="135255">
                  <a:moveTo>
                    <a:pt x="606399" y="104241"/>
                  </a:moveTo>
                  <a:lnTo>
                    <a:pt x="600608" y="84886"/>
                  </a:lnTo>
                  <a:lnTo>
                    <a:pt x="592988" y="90220"/>
                  </a:lnTo>
                  <a:lnTo>
                    <a:pt x="585825" y="93421"/>
                  </a:lnTo>
                  <a:lnTo>
                    <a:pt x="576986" y="93421"/>
                  </a:lnTo>
                  <a:lnTo>
                    <a:pt x="566013" y="91401"/>
                  </a:lnTo>
                  <a:lnTo>
                    <a:pt x="557326" y="85026"/>
                  </a:lnTo>
                  <a:lnTo>
                    <a:pt x="551611" y="73812"/>
                  </a:lnTo>
                  <a:lnTo>
                    <a:pt x="549554" y="57302"/>
                  </a:lnTo>
                  <a:lnTo>
                    <a:pt x="551624" y="40728"/>
                  </a:lnTo>
                  <a:lnTo>
                    <a:pt x="557326" y="29362"/>
                  </a:lnTo>
                  <a:lnTo>
                    <a:pt x="565886" y="22821"/>
                  </a:lnTo>
                  <a:lnTo>
                    <a:pt x="576529" y="20726"/>
                  </a:lnTo>
                  <a:lnTo>
                    <a:pt x="585673" y="20726"/>
                  </a:lnTo>
                  <a:lnTo>
                    <a:pt x="592531" y="24536"/>
                  </a:lnTo>
                  <a:lnTo>
                    <a:pt x="599998" y="29260"/>
                  </a:lnTo>
                  <a:lnTo>
                    <a:pt x="605790" y="8077"/>
                  </a:lnTo>
                  <a:lnTo>
                    <a:pt x="599528" y="4699"/>
                  </a:lnTo>
                  <a:lnTo>
                    <a:pt x="592582" y="2159"/>
                  </a:lnTo>
                  <a:lnTo>
                    <a:pt x="584936" y="558"/>
                  </a:lnTo>
                  <a:lnTo>
                    <a:pt x="576529" y="0"/>
                  </a:lnTo>
                  <a:lnTo>
                    <a:pt x="555637" y="3759"/>
                  </a:lnTo>
                  <a:lnTo>
                    <a:pt x="539242" y="14846"/>
                  </a:lnTo>
                  <a:lnTo>
                    <a:pt x="528548" y="32981"/>
                  </a:lnTo>
                  <a:lnTo>
                    <a:pt x="524713" y="57912"/>
                  </a:lnTo>
                  <a:lnTo>
                    <a:pt x="528281" y="81953"/>
                  </a:lnTo>
                  <a:lnTo>
                    <a:pt x="538314" y="99314"/>
                  </a:lnTo>
                  <a:lnTo>
                    <a:pt x="553770" y="109842"/>
                  </a:lnTo>
                  <a:lnTo>
                    <a:pt x="573633" y="113385"/>
                  </a:lnTo>
                  <a:lnTo>
                    <a:pt x="582955" y="112712"/>
                  </a:lnTo>
                  <a:lnTo>
                    <a:pt x="591616" y="110820"/>
                  </a:lnTo>
                  <a:lnTo>
                    <a:pt x="599478" y="107924"/>
                  </a:lnTo>
                  <a:lnTo>
                    <a:pt x="606399" y="104241"/>
                  </a:lnTo>
                  <a:close/>
                </a:path>
                <a:path w="902969" h="135255">
                  <a:moveTo>
                    <a:pt x="696010" y="2336"/>
                  </a:moveTo>
                  <a:lnTo>
                    <a:pt x="612952" y="2336"/>
                  </a:lnTo>
                  <a:lnTo>
                    <a:pt x="612952" y="22656"/>
                  </a:lnTo>
                  <a:lnTo>
                    <a:pt x="642061" y="22656"/>
                  </a:lnTo>
                  <a:lnTo>
                    <a:pt x="642061" y="111556"/>
                  </a:lnTo>
                  <a:lnTo>
                    <a:pt x="666902" y="111556"/>
                  </a:lnTo>
                  <a:lnTo>
                    <a:pt x="666902" y="22656"/>
                  </a:lnTo>
                  <a:lnTo>
                    <a:pt x="696010" y="22656"/>
                  </a:lnTo>
                  <a:lnTo>
                    <a:pt x="696010" y="2336"/>
                  </a:lnTo>
                  <a:close/>
                </a:path>
                <a:path w="902969" h="135255">
                  <a:moveTo>
                    <a:pt x="794156" y="81838"/>
                  </a:moveTo>
                  <a:lnTo>
                    <a:pt x="792962" y="72961"/>
                  </a:lnTo>
                  <a:lnTo>
                    <a:pt x="789266" y="65455"/>
                  </a:lnTo>
                  <a:lnTo>
                    <a:pt x="789012" y="65227"/>
                  </a:lnTo>
                  <a:lnTo>
                    <a:pt x="782904" y="59550"/>
                  </a:lnTo>
                  <a:lnTo>
                    <a:pt x="773734" y="55473"/>
                  </a:lnTo>
                  <a:lnTo>
                    <a:pt x="780846" y="51460"/>
                  </a:lnTo>
                  <a:lnTo>
                    <a:pt x="784402" y="47548"/>
                  </a:lnTo>
                  <a:lnTo>
                    <a:pt x="785774" y="46050"/>
                  </a:lnTo>
                  <a:lnTo>
                    <a:pt x="788657" y="39293"/>
                  </a:lnTo>
                  <a:lnTo>
                    <a:pt x="789584" y="31242"/>
                  </a:lnTo>
                  <a:lnTo>
                    <a:pt x="787539" y="21183"/>
                  </a:lnTo>
                  <a:lnTo>
                    <a:pt x="786942" y="18224"/>
                  </a:lnTo>
                  <a:lnTo>
                    <a:pt x="779284" y="9055"/>
                  </a:lnTo>
                  <a:lnTo>
                    <a:pt x="769620" y="4775"/>
                  </a:lnTo>
                  <a:lnTo>
                    <a:pt x="769620" y="69342"/>
                  </a:lnTo>
                  <a:lnTo>
                    <a:pt x="769620" y="88849"/>
                  </a:lnTo>
                  <a:lnTo>
                    <a:pt x="764286" y="92964"/>
                  </a:lnTo>
                  <a:lnTo>
                    <a:pt x="735025" y="92964"/>
                  </a:lnTo>
                  <a:lnTo>
                    <a:pt x="735025" y="65227"/>
                  </a:lnTo>
                  <a:lnTo>
                    <a:pt x="764286" y="65227"/>
                  </a:lnTo>
                  <a:lnTo>
                    <a:pt x="769620" y="69342"/>
                  </a:lnTo>
                  <a:lnTo>
                    <a:pt x="769620" y="4775"/>
                  </a:lnTo>
                  <a:lnTo>
                    <a:pt x="767016" y="3619"/>
                  </a:lnTo>
                  <a:lnTo>
                    <a:pt x="765048" y="3416"/>
                  </a:lnTo>
                  <a:lnTo>
                    <a:pt x="765048" y="25146"/>
                  </a:lnTo>
                  <a:lnTo>
                    <a:pt x="765048" y="43586"/>
                  </a:lnTo>
                  <a:lnTo>
                    <a:pt x="760018" y="47548"/>
                  </a:lnTo>
                  <a:lnTo>
                    <a:pt x="735025" y="47548"/>
                  </a:lnTo>
                  <a:lnTo>
                    <a:pt x="735025" y="21183"/>
                  </a:lnTo>
                  <a:lnTo>
                    <a:pt x="760018" y="21183"/>
                  </a:lnTo>
                  <a:lnTo>
                    <a:pt x="765048" y="25146"/>
                  </a:lnTo>
                  <a:lnTo>
                    <a:pt x="765048" y="3416"/>
                  </a:lnTo>
                  <a:lnTo>
                    <a:pt x="750570" y="1828"/>
                  </a:lnTo>
                  <a:lnTo>
                    <a:pt x="710641" y="1828"/>
                  </a:lnTo>
                  <a:lnTo>
                    <a:pt x="710641" y="111556"/>
                  </a:lnTo>
                  <a:lnTo>
                    <a:pt x="752856" y="111556"/>
                  </a:lnTo>
                  <a:lnTo>
                    <a:pt x="771080" y="109524"/>
                  </a:lnTo>
                  <a:lnTo>
                    <a:pt x="783971" y="103670"/>
                  </a:lnTo>
                  <a:lnTo>
                    <a:pt x="791629" y="94322"/>
                  </a:lnTo>
                  <a:lnTo>
                    <a:pt x="791895" y="92964"/>
                  </a:lnTo>
                  <a:lnTo>
                    <a:pt x="794156" y="81838"/>
                  </a:lnTo>
                  <a:close/>
                </a:path>
                <a:path w="902969" h="135255">
                  <a:moveTo>
                    <a:pt x="902512" y="111556"/>
                  </a:moveTo>
                  <a:lnTo>
                    <a:pt x="895337" y="89306"/>
                  </a:lnTo>
                  <a:lnTo>
                    <a:pt x="889406" y="70866"/>
                  </a:lnTo>
                  <a:lnTo>
                    <a:pt x="874763" y="25450"/>
                  </a:lnTo>
                  <a:lnTo>
                    <a:pt x="867156" y="1828"/>
                  </a:lnTo>
                  <a:lnTo>
                    <a:pt x="864717" y="1828"/>
                  </a:lnTo>
                  <a:lnTo>
                    <a:pt x="864717" y="70866"/>
                  </a:lnTo>
                  <a:lnTo>
                    <a:pt x="838657" y="70866"/>
                  </a:lnTo>
                  <a:lnTo>
                    <a:pt x="851763" y="25450"/>
                  </a:lnTo>
                  <a:lnTo>
                    <a:pt x="864717" y="70866"/>
                  </a:lnTo>
                  <a:lnTo>
                    <a:pt x="864717" y="1828"/>
                  </a:lnTo>
                  <a:lnTo>
                    <a:pt x="837895" y="1828"/>
                  </a:lnTo>
                  <a:lnTo>
                    <a:pt x="801776" y="111556"/>
                  </a:lnTo>
                  <a:lnTo>
                    <a:pt x="826922" y="111556"/>
                  </a:lnTo>
                  <a:lnTo>
                    <a:pt x="833323" y="89306"/>
                  </a:lnTo>
                  <a:lnTo>
                    <a:pt x="870051" y="89306"/>
                  </a:lnTo>
                  <a:lnTo>
                    <a:pt x="876452" y="111556"/>
                  </a:lnTo>
                  <a:lnTo>
                    <a:pt x="902512" y="111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42472" y="2566"/>
              <a:ext cx="6149340" cy="7559675"/>
            </a:xfrm>
            <a:custGeom>
              <a:avLst/>
              <a:gdLst/>
              <a:ahLst/>
              <a:cxnLst/>
              <a:rect l="l" t="t" r="r" b="b"/>
              <a:pathLst>
                <a:path w="6149340" h="7559675">
                  <a:moveTo>
                    <a:pt x="6149340" y="0"/>
                  </a:moveTo>
                  <a:lnTo>
                    <a:pt x="0" y="0"/>
                  </a:lnTo>
                  <a:lnTo>
                    <a:pt x="0" y="7559217"/>
                  </a:lnTo>
                  <a:lnTo>
                    <a:pt x="6149340" y="7559217"/>
                  </a:lnTo>
                  <a:lnTo>
                    <a:pt x="6149340" y="0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2033" y="4669314"/>
              <a:ext cx="4430382" cy="261635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023170" y="443677"/>
              <a:ext cx="219710" cy="268605"/>
            </a:xfrm>
            <a:custGeom>
              <a:avLst/>
              <a:gdLst/>
              <a:ahLst/>
              <a:cxnLst/>
              <a:rect l="l" t="t" r="r" b="b"/>
              <a:pathLst>
                <a:path w="219710" h="268605">
                  <a:moveTo>
                    <a:pt x="95592" y="140576"/>
                  </a:moveTo>
                  <a:lnTo>
                    <a:pt x="82473" y="140576"/>
                  </a:lnTo>
                  <a:lnTo>
                    <a:pt x="82473" y="195859"/>
                  </a:lnTo>
                  <a:lnTo>
                    <a:pt x="94191" y="234049"/>
                  </a:lnTo>
                  <a:lnTo>
                    <a:pt x="116420" y="254901"/>
                  </a:lnTo>
                  <a:lnTo>
                    <a:pt x="1257" y="254901"/>
                  </a:lnTo>
                  <a:lnTo>
                    <a:pt x="0" y="256158"/>
                  </a:lnTo>
                  <a:lnTo>
                    <a:pt x="0" y="266763"/>
                  </a:lnTo>
                  <a:lnTo>
                    <a:pt x="1257" y="268020"/>
                  </a:lnTo>
                  <a:lnTo>
                    <a:pt x="218033" y="268020"/>
                  </a:lnTo>
                  <a:lnTo>
                    <a:pt x="219290" y="266763"/>
                  </a:lnTo>
                  <a:lnTo>
                    <a:pt x="219290" y="251155"/>
                  </a:lnTo>
                  <a:lnTo>
                    <a:pt x="143421" y="251155"/>
                  </a:lnTo>
                  <a:lnTo>
                    <a:pt x="136296" y="249656"/>
                  </a:lnTo>
                  <a:lnTo>
                    <a:pt x="102590" y="223697"/>
                  </a:lnTo>
                  <a:lnTo>
                    <a:pt x="95592" y="203326"/>
                  </a:lnTo>
                  <a:lnTo>
                    <a:pt x="95592" y="140576"/>
                  </a:lnTo>
                  <a:close/>
                </a:path>
                <a:path w="219710" h="268605">
                  <a:moveTo>
                    <a:pt x="31864" y="13119"/>
                  </a:moveTo>
                  <a:lnTo>
                    <a:pt x="18745" y="13119"/>
                  </a:lnTo>
                  <a:lnTo>
                    <a:pt x="18745" y="254901"/>
                  </a:lnTo>
                  <a:lnTo>
                    <a:pt x="31864" y="254901"/>
                  </a:lnTo>
                  <a:lnTo>
                    <a:pt x="31864" y="140576"/>
                  </a:lnTo>
                  <a:lnTo>
                    <a:pt x="150876" y="140576"/>
                  </a:lnTo>
                  <a:lnTo>
                    <a:pt x="164623" y="139180"/>
                  </a:lnTo>
                  <a:lnTo>
                    <a:pt x="177447" y="135178"/>
                  </a:lnTo>
                  <a:lnTo>
                    <a:pt x="189066" y="128853"/>
                  </a:lnTo>
                  <a:lnTo>
                    <a:pt x="190757" y="127457"/>
                  </a:lnTo>
                  <a:lnTo>
                    <a:pt x="31864" y="127457"/>
                  </a:lnTo>
                  <a:lnTo>
                    <a:pt x="31864" y="13119"/>
                  </a:lnTo>
                  <a:close/>
                </a:path>
                <a:path w="219710" h="268605">
                  <a:moveTo>
                    <a:pt x="218033" y="230543"/>
                  </a:moveTo>
                  <a:lnTo>
                    <a:pt x="207429" y="230543"/>
                  </a:lnTo>
                  <a:lnTo>
                    <a:pt x="206171" y="231787"/>
                  </a:lnTo>
                  <a:lnTo>
                    <a:pt x="206171" y="251155"/>
                  </a:lnTo>
                  <a:lnTo>
                    <a:pt x="219290" y="251155"/>
                  </a:lnTo>
                  <a:lnTo>
                    <a:pt x="219290" y="231787"/>
                  </a:lnTo>
                  <a:lnTo>
                    <a:pt x="218033" y="230543"/>
                  </a:lnTo>
                  <a:close/>
                </a:path>
                <a:path w="219710" h="268605">
                  <a:moveTo>
                    <a:pt x="218033" y="0"/>
                  </a:moveTo>
                  <a:lnTo>
                    <a:pt x="1257" y="0"/>
                  </a:lnTo>
                  <a:lnTo>
                    <a:pt x="0" y="1257"/>
                  </a:lnTo>
                  <a:lnTo>
                    <a:pt x="0" y="11861"/>
                  </a:lnTo>
                  <a:lnTo>
                    <a:pt x="1257" y="13119"/>
                  </a:lnTo>
                  <a:lnTo>
                    <a:pt x="116420" y="13119"/>
                  </a:lnTo>
                  <a:lnTo>
                    <a:pt x="111353" y="16090"/>
                  </a:lnTo>
                  <a:lnTo>
                    <a:pt x="87668" y="46062"/>
                  </a:lnTo>
                  <a:lnTo>
                    <a:pt x="82473" y="127457"/>
                  </a:lnTo>
                  <a:lnTo>
                    <a:pt x="105105" y="127457"/>
                  </a:lnTo>
                  <a:lnTo>
                    <a:pt x="109372" y="123507"/>
                  </a:lnTo>
                  <a:lnTo>
                    <a:pt x="114592" y="118427"/>
                  </a:lnTo>
                  <a:lnTo>
                    <a:pt x="95592" y="118427"/>
                  </a:lnTo>
                  <a:lnTo>
                    <a:pt x="95592" y="64693"/>
                  </a:lnTo>
                  <a:lnTo>
                    <a:pt x="116954" y="28003"/>
                  </a:lnTo>
                  <a:lnTo>
                    <a:pt x="143421" y="16865"/>
                  </a:lnTo>
                  <a:lnTo>
                    <a:pt x="219290" y="16865"/>
                  </a:lnTo>
                  <a:lnTo>
                    <a:pt x="219290" y="1257"/>
                  </a:lnTo>
                  <a:lnTo>
                    <a:pt x="218033" y="0"/>
                  </a:lnTo>
                  <a:close/>
                </a:path>
                <a:path w="219710" h="268605">
                  <a:moveTo>
                    <a:pt x="219290" y="16865"/>
                  </a:moveTo>
                  <a:lnTo>
                    <a:pt x="206171" y="16865"/>
                  </a:lnTo>
                  <a:lnTo>
                    <a:pt x="206142" y="72453"/>
                  </a:lnTo>
                  <a:lnTo>
                    <a:pt x="205042" y="83265"/>
                  </a:lnTo>
                  <a:lnTo>
                    <a:pt x="184810" y="116319"/>
                  </a:lnTo>
                  <a:lnTo>
                    <a:pt x="158343" y="127457"/>
                  </a:lnTo>
                  <a:lnTo>
                    <a:pt x="190757" y="127457"/>
                  </a:lnTo>
                  <a:lnTo>
                    <a:pt x="216311" y="92076"/>
                  </a:lnTo>
                  <a:lnTo>
                    <a:pt x="219286" y="72250"/>
                  </a:lnTo>
                  <a:lnTo>
                    <a:pt x="219290" y="16865"/>
                  </a:lnTo>
                  <a:close/>
                </a:path>
                <a:path w="219710" h="268605">
                  <a:moveTo>
                    <a:pt x="150876" y="36550"/>
                  </a:moveTo>
                  <a:lnTo>
                    <a:pt x="148539" y="36550"/>
                  </a:lnTo>
                  <a:lnTo>
                    <a:pt x="146215" y="36779"/>
                  </a:lnTo>
                  <a:lnTo>
                    <a:pt x="116408" y="62966"/>
                  </a:lnTo>
                  <a:lnTo>
                    <a:pt x="115174" y="75196"/>
                  </a:lnTo>
                  <a:lnTo>
                    <a:pt x="114823" y="87007"/>
                  </a:lnTo>
                  <a:lnTo>
                    <a:pt x="99021" y="115227"/>
                  </a:lnTo>
                  <a:lnTo>
                    <a:pt x="95592" y="118427"/>
                  </a:lnTo>
                  <a:lnTo>
                    <a:pt x="114592" y="118427"/>
                  </a:lnTo>
                  <a:lnTo>
                    <a:pt x="119409" y="113739"/>
                  </a:lnTo>
                  <a:lnTo>
                    <a:pt x="125106" y="104786"/>
                  </a:lnTo>
                  <a:lnTo>
                    <a:pt x="127724" y="92392"/>
                  </a:lnTo>
                  <a:lnTo>
                    <a:pt x="128287" y="75196"/>
                  </a:lnTo>
                  <a:lnTo>
                    <a:pt x="128384" y="70650"/>
                  </a:lnTo>
                  <a:lnTo>
                    <a:pt x="128536" y="69176"/>
                  </a:lnTo>
                  <a:lnTo>
                    <a:pt x="149377" y="49669"/>
                  </a:lnTo>
                  <a:lnTo>
                    <a:pt x="186482" y="49669"/>
                  </a:lnTo>
                  <a:lnTo>
                    <a:pt x="186474" y="39357"/>
                  </a:lnTo>
                  <a:lnTo>
                    <a:pt x="186474" y="37807"/>
                  </a:lnTo>
                  <a:lnTo>
                    <a:pt x="185229" y="36563"/>
                  </a:lnTo>
                  <a:lnTo>
                    <a:pt x="150876" y="36563"/>
                  </a:lnTo>
                  <a:close/>
                </a:path>
                <a:path w="219710" h="268605">
                  <a:moveTo>
                    <a:pt x="186482" y="49669"/>
                  </a:moveTo>
                  <a:lnTo>
                    <a:pt x="173367" y="49669"/>
                  </a:lnTo>
                  <a:lnTo>
                    <a:pt x="173278" y="74701"/>
                  </a:lnTo>
                  <a:lnTo>
                    <a:pt x="173228" y="75196"/>
                  </a:lnTo>
                  <a:lnTo>
                    <a:pt x="151142" y="94665"/>
                  </a:lnTo>
                  <a:lnTo>
                    <a:pt x="144043" y="94665"/>
                  </a:lnTo>
                  <a:lnTo>
                    <a:pt x="142798" y="95910"/>
                  </a:lnTo>
                  <a:lnTo>
                    <a:pt x="142900" y="106616"/>
                  </a:lnTo>
                  <a:lnTo>
                    <a:pt x="144056" y="107772"/>
                  </a:lnTo>
                  <a:lnTo>
                    <a:pt x="151079" y="107772"/>
                  </a:lnTo>
                  <a:lnTo>
                    <a:pt x="178537" y="94665"/>
                  </a:lnTo>
                  <a:lnTo>
                    <a:pt x="151142" y="94665"/>
                  </a:lnTo>
                  <a:lnTo>
                    <a:pt x="178548" y="94653"/>
                  </a:lnTo>
                  <a:lnTo>
                    <a:pt x="186397" y="75196"/>
                  </a:lnTo>
                  <a:lnTo>
                    <a:pt x="186482" y="49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07804" y="443393"/>
              <a:ext cx="443118" cy="27538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29995" y="422392"/>
              <a:ext cx="70205" cy="7020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29995" y="547063"/>
              <a:ext cx="70205" cy="7020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29995" y="670018"/>
              <a:ext cx="70205" cy="7020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7698" y="670018"/>
              <a:ext cx="70218" cy="7020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85425" y="670018"/>
              <a:ext cx="70205" cy="7020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85425" y="422392"/>
              <a:ext cx="70205" cy="7020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7698" y="422392"/>
              <a:ext cx="70218" cy="7020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3985" y="385075"/>
              <a:ext cx="432981" cy="39418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-190" y="1060289"/>
              <a:ext cx="10692130" cy="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0" y="0"/>
                  </a:moveTo>
                  <a:lnTo>
                    <a:pt x="10692003" y="0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35879" y="840560"/>
              <a:ext cx="822775" cy="5626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76333" y="1781591"/>
              <a:ext cx="4314553" cy="5504075"/>
            </a:xfrm>
            <a:prstGeom prst="rect">
              <a:avLst/>
            </a:prstGeom>
          </p:spPr>
        </p:pic>
      </p:grpSp>
      <p:pic>
        <p:nvPicPr>
          <p:cNvPr id="49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155" y="2566"/>
            <a:ext cx="1571830" cy="117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853" y="5143220"/>
            <a:ext cx="4124960" cy="259715"/>
            <a:chOff x="537853" y="5143220"/>
            <a:chExt cx="4124960" cy="259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141" y="5143220"/>
              <a:ext cx="4118488" cy="2586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7845" y="5318259"/>
              <a:ext cx="473075" cy="84455"/>
            </a:xfrm>
            <a:custGeom>
              <a:avLst/>
              <a:gdLst/>
              <a:ahLst/>
              <a:cxnLst/>
              <a:rect l="l" t="t" r="r" b="b"/>
              <a:pathLst>
                <a:path w="473075" h="84454">
                  <a:moveTo>
                    <a:pt x="52920" y="1371"/>
                  </a:moveTo>
                  <a:lnTo>
                    <a:pt x="43091" y="1371"/>
                  </a:lnTo>
                  <a:lnTo>
                    <a:pt x="26403" y="49949"/>
                  </a:lnTo>
                  <a:lnTo>
                    <a:pt x="10172" y="1371"/>
                  </a:lnTo>
                  <a:lnTo>
                    <a:pt x="0" y="1371"/>
                  </a:lnTo>
                  <a:lnTo>
                    <a:pt x="19888" y="58293"/>
                  </a:lnTo>
                  <a:lnTo>
                    <a:pt x="22974" y="58293"/>
                  </a:lnTo>
                  <a:lnTo>
                    <a:pt x="17487" y="73609"/>
                  </a:lnTo>
                  <a:lnTo>
                    <a:pt x="13373" y="76123"/>
                  </a:lnTo>
                  <a:lnTo>
                    <a:pt x="4914" y="76123"/>
                  </a:lnTo>
                  <a:lnTo>
                    <a:pt x="1828" y="75438"/>
                  </a:lnTo>
                  <a:lnTo>
                    <a:pt x="1828" y="83896"/>
                  </a:lnTo>
                  <a:lnTo>
                    <a:pt x="3314" y="84239"/>
                  </a:lnTo>
                  <a:lnTo>
                    <a:pt x="7543" y="84353"/>
                  </a:lnTo>
                  <a:lnTo>
                    <a:pt x="15087" y="83350"/>
                  </a:lnTo>
                  <a:lnTo>
                    <a:pt x="21348" y="79514"/>
                  </a:lnTo>
                  <a:lnTo>
                    <a:pt x="26962" y="71577"/>
                  </a:lnTo>
                  <a:lnTo>
                    <a:pt x="32575" y="58293"/>
                  </a:lnTo>
                  <a:lnTo>
                    <a:pt x="52920" y="1371"/>
                  </a:lnTo>
                  <a:close/>
                </a:path>
                <a:path w="473075" h="84454">
                  <a:moveTo>
                    <a:pt x="107670" y="1371"/>
                  </a:moveTo>
                  <a:lnTo>
                    <a:pt x="97840" y="1371"/>
                  </a:lnTo>
                  <a:lnTo>
                    <a:pt x="97840" y="27546"/>
                  </a:lnTo>
                  <a:lnTo>
                    <a:pt x="91554" y="29375"/>
                  </a:lnTo>
                  <a:lnTo>
                    <a:pt x="86982" y="29832"/>
                  </a:lnTo>
                  <a:lnTo>
                    <a:pt x="75895" y="29832"/>
                  </a:lnTo>
                  <a:lnTo>
                    <a:pt x="70408" y="27889"/>
                  </a:lnTo>
                  <a:lnTo>
                    <a:pt x="70408" y="1371"/>
                  </a:lnTo>
                  <a:lnTo>
                    <a:pt x="60579" y="1371"/>
                  </a:lnTo>
                  <a:lnTo>
                    <a:pt x="60579" y="20002"/>
                  </a:lnTo>
                  <a:lnTo>
                    <a:pt x="62077" y="28359"/>
                  </a:lnTo>
                  <a:lnTo>
                    <a:pt x="66268" y="33705"/>
                  </a:lnTo>
                  <a:lnTo>
                    <a:pt x="72732" y="36537"/>
                  </a:lnTo>
                  <a:lnTo>
                    <a:pt x="81038" y="37376"/>
                  </a:lnTo>
                  <a:lnTo>
                    <a:pt x="85610" y="37376"/>
                  </a:lnTo>
                  <a:lnTo>
                    <a:pt x="90982" y="36804"/>
                  </a:lnTo>
                  <a:lnTo>
                    <a:pt x="97840" y="34861"/>
                  </a:lnTo>
                  <a:lnTo>
                    <a:pt x="97840" y="59664"/>
                  </a:lnTo>
                  <a:lnTo>
                    <a:pt x="107670" y="59664"/>
                  </a:lnTo>
                  <a:lnTo>
                    <a:pt x="107670" y="1371"/>
                  </a:lnTo>
                  <a:close/>
                </a:path>
                <a:path w="473075" h="84454">
                  <a:moveTo>
                    <a:pt x="172135" y="27889"/>
                  </a:moveTo>
                  <a:lnTo>
                    <a:pt x="171831" y="25717"/>
                  </a:lnTo>
                  <a:lnTo>
                    <a:pt x="170446" y="15773"/>
                  </a:lnTo>
                  <a:lnTo>
                    <a:pt x="165963" y="7543"/>
                  </a:lnTo>
                  <a:lnTo>
                    <a:pt x="165696" y="7048"/>
                  </a:lnTo>
                  <a:lnTo>
                    <a:pt x="162763" y="4965"/>
                  </a:lnTo>
                  <a:lnTo>
                    <a:pt x="162763" y="25717"/>
                  </a:lnTo>
                  <a:lnTo>
                    <a:pt x="131673" y="25717"/>
                  </a:lnTo>
                  <a:lnTo>
                    <a:pt x="132930" y="14058"/>
                  </a:lnTo>
                  <a:lnTo>
                    <a:pt x="139217" y="7543"/>
                  </a:lnTo>
                  <a:lnTo>
                    <a:pt x="156591" y="7543"/>
                  </a:lnTo>
                  <a:lnTo>
                    <a:pt x="162648" y="12915"/>
                  </a:lnTo>
                  <a:lnTo>
                    <a:pt x="162763" y="25717"/>
                  </a:lnTo>
                  <a:lnTo>
                    <a:pt x="162763" y="4965"/>
                  </a:lnTo>
                  <a:lnTo>
                    <a:pt x="158292" y="1765"/>
                  </a:lnTo>
                  <a:lnTo>
                    <a:pt x="148704" y="0"/>
                  </a:lnTo>
                  <a:lnTo>
                    <a:pt x="138125" y="2032"/>
                  </a:lnTo>
                  <a:lnTo>
                    <a:pt x="129565" y="8039"/>
                  </a:lnTo>
                  <a:lnTo>
                    <a:pt x="123825" y="17894"/>
                  </a:lnTo>
                  <a:lnTo>
                    <a:pt x="121729" y="31432"/>
                  </a:lnTo>
                  <a:lnTo>
                    <a:pt x="123685" y="44297"/>
                  </a:lnTo>
                  <a:lnTo>
                    <a:pt x="129184" y="53568"/>
                  </a:lnTo>
                  <a:lnTo>
                    <a:pt x="137744" y="59156"/>
                  </a:lnTo>
                  <a:lnTo>
                    <a:pt x="148818" y="61036"/>
                  </a:lnTo>
                  <a:lnTo>
                    <a:pt x="156362" y="61036"/>
                  </a:lnTo>
                  <a:lnTo>
                    <a:pt x="164363" y="58864"/>
                  </a:lnTo>
                  <a:lnTo>
                    <a:pt x="170535" y="55092"/>
                  </a:lnTo>
                  <a:lnTo>
                    <a:pt x="169913" y="53263"/>
                  </a:lnTo>
                  <a:lnTo>
                    <a:pt x="168021" y="47663"/>
                  </a:lnTo>
                  <a:lnTo>
                    <a:pt x="161848" y="51206"/>
                  </a:lnTo>
                  <a:lnTo>
                    <a:pt x="156133" y="53263"/>
                  </a:lnTo>
                  <a:lnTo>
                    <a:pt x="150075" y="53263"/>
                  </a:lnTo>
                  <a:lnTo>
                    <a:pt x="142862" y="52070"/>
                  </a:lnTo>
                  <a:lnTo>
                    <a:pt x="137185" y="48374"/>
                  </a:lnTo>
                  <a:lnTo>
                    <a:pt x="133362" y="41986"/>
                  </a:lnTo>
                  <a:lnTo>
                    <a:pt x="131673" y="32689"/>
                  </a:lnTo>
                  <a:lnTo>
                    <a:pt x="171907" y="32689"/>
                  </a:lnTo>
                  <a:lnTo>
                    <a:pt x="172072" y="31432"/>
                  </a:lnTo>
                  <a:lnTo>
                    <a:pt x="172135" y="27889"/>
                  </a:lnTo>
                  <a:close/>
                </a:path>
                <a:path w="473075" h="84454">
                  <a:moveTo>
                    <a:pt x="234886" y="1371"/>
                  </a:moveTo>
                  <a:lnTo>
                    <a:pt x="225056" y="1371"/>
                  </a:lnTo>
                  <a:lnTo>
                    <a:pt x="225056" y="25031"/>
                  </a:lnTo>
                  <a:lnTo>
                    <a:pt x="196481" y="25031"/>
                  </a:lnTo>
                  <a:lnTo>
                    <a:pt x="196481" y="1371"/>
                  </a:lnTo>
                  <a:lnTo>
                    <a:pt x="186651" y="1371"/>
                  </a:lnTo>
                  <a:lnTo>
                    <a:pt x="186651" y="59664"/>
                  </a:lnTo>
                  <a:lnTo>
                    <a:pt x="196481" y="59664"/>
                  </a:lnTo>
                  <a:lnTo>
                    <a:pt x="196481" y="32918"/>
                  </a:lnTo>
                  <a:lnTo>
                    <a:pt x="225056" y="32918"/>
                  </a:lnTo>
                  <a:lnTo>
                    <a:pt x="225056" y="59664"/>
                  </a:lnTo>
                  <a:lnTo>
                    <a:pt x="234886" y="59664"/>
                  </a:lnTo>
                  <a:lnTo>
                    <a:pt x="234886" y="1371"/>
                  </a:lnTo>
                  <a:close/>
                </a:path>
                <a:path w="473075" h="84454">
                  <a:moveTo>
                    <a:pt x="299237" y="41605"/>
                  </a:moveTo>
                  <a:lnTo>
                    <a:pt x="297764" y="33667"/>
                  </a:lnTo>
                  <a:lnTo>
                    <a:pt x="295719" y="30975"/>
                  </a:lnTo>
                  <a:lnTo>
                    <a:pt x="293484" y="28028"/>
                  </a:lnTo>
                  <a:lnTo>
                    <a:pt x="289407" y="26022"/>
                  </a:lnTo>
                  <a:lnTo>
                    <a:pt x="289407" y="34290"/>
                  </a:lnTo>
                  <a:lnTo>
                    <a:pt x="289407" y="49149"/>
                  </a:lnTo>
                  <a:lnTo>
                    <a:pt x="285064" y="52463"/>
                  </a:lnTo>
                  <a:lnTo>
                    <a:pt x="262204" y="52463"/>
                  </a:lnTo>
                  <a:lnTo>
                    <a:pt x="262204" y="30975"/>
                  </a:lnTo>
                  <a:lnTo>
                    <a:pt x="285064" y="30975"/>
                  </a:lnTo>
                  <a:lnTo>
                    <a:pt x="289407" y="34290"/>
                  </a:lnTo>
                  <a:lnTo>
                    <a:pt x="289407" y="26022"/>
                  </a:lnTo>
                  <a:lnTo>
                    <a:pt x="286651" y="24663"/>
                  </a:lnTo>
                  <a:lnTo>
                    <a:pt x="277520" y="23545"/>
                  </a:lnTo>
                  <a:lnTo>
                    <a:pt x="262204" y="23545"/>
                  </a:lnTo>
                  <a:lnTo>
                    <a:pt x="262204" y="1371"/>
                  </a:lnTo>
                  <a:lnTo>
                    <a:pt x="252374" y="1371"/>
                  </a:lnTo>
                  <a:lnTo>
                    <a:pt x="252374" y="59664"/>
                  </a:lnTo>
                  <a:lnTo>
                    <a:pt x="276948" y="59664"/>
                  </a:lnTo>
                  <a:lnTo>
                    <a:pt x="286321" y="58547"/>
                  </a:lnTo>
                  <a:lnTo>
                    <a:pt x="293331" y="55181"/>
                  </a:lnTo>
                  <a:lnTo>
                    <a:pt x="295440" y="52463"/>
                  </a:lnTo>
                  <a:lnTo>
                    <a:pt x="297713" y="49542"/>
                  </a:lnTo>
                  <a:lnTo>
                    <a:pt x="299237" y="41605"/>
                  </a:lnTo>
                  <a:close/>
                </a:path>
                <a:path w="473075" h="84454">
                  <a:moveTo>
                    <a:pt x="322440" y="1371"/>
                  </a:moveTo>
                  <a:lnTo>
                    <a:pt x="312839" y="1371"/>
                  </a:lnTo>
                  <a:lnTo>
                    <a:pt x="312839" y="59664"/>
                  </a:lnTo>
                  <a:lnTo>
                    <a:pt x="322440" y="59664"/>
                  </a:lnTo>
                  <a:lnTo>
                    <a:pt x="322440" y="1371"/>
                  </a:lnTo>
                  <a:close/>
                </a:path>
                <a:path w="473075" h="84454">
                  <a:moveTo>
                    <a:pt x="408736" y="59664"/>
                  </a:moveTo>
                  <a:lnTo>
                    <a:pt x="403364" y="1371"/>
                  </a:lnTo>
                  <a:lnTo>
                    <a:pt x="391934" y="1371"/>
                  </a:lnTo>
                  <a:lnTo>
                    <a:pt x="374904" y="45034"/>
                  </a:lnTo>
                  <a:lnTo>
                    <a:pt x="373646" y="49720"/>
                  </a:lnTo>
                  <a:lnTo>
                    <a:pt x="373418" y="49720"/>
                  </a:lnTo>
                  <a:lnTo>
                    <a:pt x="372275" y="45034"/>
                  </a:lnTo>
                  <a:lnTo>
                    <a:pt x="355587" y="1371"/>
                  </a:lnTo>
                  <a:lnTo>
                    <a:pt x="344043" y="1371"/>
                  </a:lnTo>
                  <a:lnTo>
                    <a:pt x="338328" y="59664"/>
                  </a:lnTo>
                  <a:lnTo>
                    <a:pt x="347243" y="59664"/>
                  </a:lnTo>
                  <a:lnTo>
                    <a:pt x="350329" y="22402"/>
                  </a:lnTo>
                  <a:lnTo>
                    <a:pt x="350672" y="15430"/>
                  </a:lnTo>
                  <a:lnTo>
                    <a:pt x="350672" y="11772"/>
                  </a:lnTo>
                  <a:lnTo>
                    <a:pt x="350901" y="11772"/>
                  </a:lnTo>
                  <a:lnTo>
                    <a:pt x="351472" y="15316"/>
                  </a:lnTo>
                  <a:lnTo>
                    <a:pt x="369189" y="59664"/>
                  </a:lnTo>
                  <a:lnTo>
                    <a:pt x="377418" y="59664"/>
                  </a:lnTo>
                  <a:lnTo>
                    <a:pt x="392963" y="21031"/>
                  </a:lnTo>
                  <a:lnTo>
                    <a:pt x="395363" y="14401"/>
                  </a:lnTo>
                  <a:lnTo>
                    <a:pt x="395820" y="11772"/>
                  </a:lnTo>
                  <a:lnTo>
                    <a:pt x="396049" y="11772"/>
                  </a:lnTo>
                  <a:lnTo>
                    <a:pt x="396049" y="15430"/>
                  </a:lnTo>
                  <a:lnTo>
                    <a:pt x="396735" y="26289"/>
                  </a:lnTo>
                  <a:lnTo>
                    <a:pt x="399478" y="59664"/>
                  </a:lnTo>
                  <a:lnTo>
                    <a:pt x="408736" y="59664"/>
                  </a:lnTo>
                  <a:close/>
                </a:path>
                <a:path w="473075" h="84454">
                  <a:moveTo>
                    <a:pt x="472973" y="1371"/>
                  </a:moveTo>
                  <a:lnTo>
                    <a:pt x="464286" y="1371"/>
                  </a:lnTo>
                  <a:lnTo>
                    <a:pt x="433654" y="44805"/>
                  </a:lnTo>
                  <a:lnTo>
                    <a:pt x="433654" y="1371"/>
                  </a:lnTo>
                  <a:lnTo>
                    <a:pt x="424510" y="1371"/>
                  </a:lnTo>
                  <a:lnTo>
                    <a:pt x="424510" y="59664"/>
                  </a:lnTo>
                  <a:lnTo>
                    <a:pt x="433197" y="59664"/>
                  </a:lnTo>
                  <a:lnTo>
                    <a:pt x="463829" y="16230"/>
                  </a:lnTo>
                  <a:lnTo>
                    <a:pt x="463829" y="59664"/>
                  </a:lnTo>
                  <a:lnTo>
                    <a:pt x="472973" y="59664"/>
                  </a:lnTo>
                  <a:lnTo>
                    <a:pt x="472973" y="13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254" y="5492529"/>
            <a:ext cx="1956362" cy="9715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43614" y="622428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83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34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34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11991" y="6189316"/>
            <a:ext cx="4418965" cy="261620"/>
            <a:chOff x="711991" y="6189316"/>
            <a:chExt cx="4418965" cy="2616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991" y="6189316"/>
              <a:ext cx="4390194" cy="2612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11560" y="6261556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0"/>
                  </a:lnTo>
                  <a:lnTo>
                    <a:pt x="15659" y="24117"/>
                  </a:lnTo>
                  <a:lnTo>
                    <a:pt x="18859" y="16001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10622" y="6518574"/>
            <a:ext cx="2014220" cy="83820"/>
            <a:chOff x="710622" y="6518574"/>
            <a:chExt cx="2014220" cy="83820"/>
          </a:xfrm>
        </p:grpSpPr>
        <p:sp>
          <p:nvSpPr>
            <p:cNvPr id="11" name="object 11"/>
            <p:cNvSpPr/>
            <p:nvPr/>
          </p:nvSpPr>
          <p:spPr>
            <a:xfrm>
              <a:off x="710615" y="6518586"/>
              <a:ext cx="321945" cy="74930"/>
            </a:xfrm>
            <a:custGeom>
              <a:avLst/>
              <a:gdLst/>
              <a:ahLst/>
              <a:cxnLst/>
              <a:rect l="l" t="t" r="r" b="b"/>
              <a:pathLst>
                <a:path w="321944" h="74929">
                  <a:moveTo>
                    <a:pt x="61379" y="52349"/>
                  </a:moveTo>
                  <a:lnTo>
                    <a:pt x="55206" y="52349"/>
                  </a:lnTo>
                  <a:lnTo>
                    <a:pt x="55206" y="51892"/>
                  </a:lnTo>
                  <a:lnTo>
                    <a:pt x="55206" y="9372"/>
                  </a:lnTo>
                  <a:lnTo>
                    <a:pt x="55206" y="1371"/>
                  </a:lnTo>
                  <a:lnTo>
                    <a:pt x="45605" y="1371"/>
                  </a:lnTo>
                  <a:lnTo>
                    <a:pt x="45605" y="9372"/>
                  </a:lnTo>
                  <a:lnTo>
                    <a:pt x="45605" y="51892"/>
                  </a:lnTo>
                  <a:lnTo>
                    <a:pt x="15659" y="51892"/>
                  </a:lnTo>
                  <a:lnTo>
                    <a:pt x="19405" y="46520"/>
                  </a:lnTo>
                  <a:lnTo>
                    <a:pt x="22542" y="38519"/>
                  </a:lnTo>
                  <a:lnTo>
                    <a:pt x="24879" y="26517"/>
                  </a:lnTo>
                  <a:lnTo>
                    <a:pt x="26174" y="9372"/>
                  </a:lnTo>
                  <a:lnTo>
                    <a:pt x="45605" y="9372"/>
                  </a:lnTo>
                  <a:lnTo>
                    <a:pt x="45605" y="1371"/>
                  </a:lnTo>
                  <a:lnTo>
                    <a:pt x="17373" y="1371"/>
                  </a:lnTo>
                  <a:lnTo>
                    <a:pt x="16332" y="22694"/>
                  </a:lnTo>
                  <a:lnTo>
                    <a:pt x="13550" y="37185"/>
                  </a:lnTo>
                  <a:lnTo>
                    <a:pt x="9461" y="46520"/>
                  </a:lnTo>
                  <a:lnTo>
                    <a:pt x="4572" y="52349"/>
                  </a:lnTo>
                  <a:lnTo>
                    <a:pt x="0" y="52349"/>
                  </a:lnTo>
                  <a:lnTo>
                    <a:pt x="0" y="74523"/>
                  </a:lnTo>
                  <a:lnTo>
                    <a:pt x="9372" y="74523"/>
                  </a:lnTo>
                  <a:lnTo>
                    <a:pt x="9372" y="59664"/>
                  </a:lnTo>
                  <a:lnTo>
                    <a:pt x="52006" y="59664"/>
                  </a:lnTo>
                  <a:lnTo>
                    <a:pt x="52006" y="74523"/>
                  </a:lnTo>
                  <a:lnTo>
                    <a:pt x="61379" y="74523"/>
                  </a:lnTo>
                  <a:lnTo>
                    <a:pt x="61379" y="59664"/>
                  </a:lnTo>
                  <a:lnTo>
                    <a:pt x="61379" y="52349"/>
                  </a:lnTo>
                  <a:close/>
                </a:path>
                <a:path w="321944" h="74929">
                  <a:moveTo>
                    <a:pt x="122415" y="27889"/>
                  </a:moveTo>
                  <a:lnTo>
                    <a:pt x="122110" y="25717"/>
                  </a:lnTo>
                  <a:lnTo>
                    <a:pt x="120726" y="15760"/>
                  </a:lnTo>
                  <a:lnTo>
                    <a:pt x="116243" y="7543"/>
                  </a:lnTo>
                  <a:lnTo>
                    <a:pt x="115976" y="7035"/>
                  </a:lnTo>
                  <a:lnTo>
                    <a:pt x="113042" y="4953"/>
                  </a:lnTo>
                  <a:lnTo>
                    <a:pt x="113042" y="25717"/>
                  </a:lnTo>
                  <a:lnTo>
                    <a:pt x="81953" y="25717"/>
                  </a:lnTo>
                  <a:lnTo>
                    <a:pt x="83210" y="14058"/>
                  </a:lnTo>
                  <a:lnTo>
                    <a:pt x="89496" y="7543"/>
                  </a:lnTo>
                  <a:lnTo>
                    <a:pt x="106870" y="7543"/>
                  </a:lnTo>
                  <a:lnTo>
                    <a:pt x="112928" y="12915"/>
                  </a:lnTo>
                  <a:lnTo>
                    <a:pt x="113042" y="25717"/>
                  </a:lnTo>
                  <a:lnTo>
                    <a:pt x="113042" y="4953"/>
                  </a:lnTo>
                  <a:lnTo>
                    <a:pt x="108572" y="1765"/>
                  </a:lnTo>
                  <a:lnTo>
                    <a:pt x="98983" y="0"/>
                  </a:lnTo>
                  <a:lnTo>
                    <a:pt x="88404" y="2032"/>
                  </a:lnTo>
                  <a:lnTo>
                    <a:pt x="79832" y="8039"/>
                  </a:lnTo>
                  <a:lnTo>
                    <a:pt x="74104" y="17881"/>
                  </a:lnTo>
                  <a:lnTo>
                    <a:pt x="72009" y="31432"/>
                  </a:lnTo>
                  <a:lnTo>
                    <a:pt x="73952" y="44297"/>
                  </a:lnTo>
                  <a:lnTo>
                    <a:pt x="79463" y="53555"/>
                  </a:lnTo>
                  <a:lnTo>
                    <a:pt x="88011" y="59156"/>
                  </a:lnTo>
                  <a:lnTo>
                    <a:pt x="99098" y="61036"/>
                  </a:lnTo>
                  <a:lnTo>
                    <a:pt x="106641" y="61036"/>
                  </a:lnTo>
                  <a:lnTo>
                    <a:pt x="114642" y="58864"/>
                  </a:lnTo>
                  <a:lnTo>
                    <a:pt x="120815" y="55092"/>
                  </a:lnTo>
                  <a:lnTo>
                    <a:pt x="120192" y="53263"/>
                  </a:lnTo>
                  <a:lnTo>
                    <a:pt x="118300" y="47663"/>
                  </a:lnTo>
                  <a:lnTo>
                    <a:pt x="112128" y="51206"/>
                  </a:lnTo>
                  <a:lnTo>
                    <a:pt x="106413" y="53263"/>
                  </a:lnTo>
                  <a:lnTo>
                    <a:pt x="100355" y="53263"/>
                  </a:lnTo>
                  <a:lnTo>
                    <a:pt x="93141" y="52070"/>
                  </a:lnTo>
                  <a:lnTo>
                    <a:pt x="87464" y="48374"/>
                  </a:lnTo>
                  <a:lnTo>
                    <a:pt x="83642" y="41973"/>
                  </a:lnTo>
                  <a:lnTo>
                    <a:pt x="81953" y="32689"/>
                  </a:lnTo>
                  <a:lnTo>
                    <a:pt x="122186" y="32689"/>
                  </a:lnTo>
                  <a:lnTo>
                    <a:pt x="122351" y="31432"/>
                  </a:lnTo>
                  <a:lnTo>
                    <a:pt x="122415" y="27889"/>
                  </a:lnTo>
                  <a:close/>
                </a:path>
                <a:path w="321944" h="74929">
                  <a:moveTo>
                    <a:pt x="180479" y="1371"/>
                  </a:moveTo>
                  <a:lnTo>
                    <a:pt x="130073" y="1371"/>
                  </a:lnTo>
                  <a:lnTo>
                    <a:pt x="130073" y="9372"/>
                  </a:lnTo>
                  <a:lnTo>
                    <a:pt x="150418" y="9372"/>
                  </a:lnTo>
                  <a:lnTo>
                    <a:pt x="150418" y="59664"/>
                  </a:lnTo>
                  <a:lnTo>
                    <a:pt x="160134" y="59664"/>
                  </a:lnTo>
                  <a:lnTo>
                    <a:pt x="160134" y="9372"/>
                  </a:lnTo>
                  <a:lnTo>
                    <a:pt x="180479" y="9372"/>
                  </a:lnTo>
                  <a:lnTo>
                    <a:pt x="180479" y="1371"/>
                  </a:lnTo>
                  <a:close/>
                </a:path>
                <a:path w="321944" h="74929">
                  <a:moveTo>
                    <a:pt x="238887" y="41605"/>
                  </a:moveTo>
                  <a:lnTo>
                    <a:pt x="237413" y="33667"/>
                  </a:lnTo>
                  <a:lnTo>
                    <a:pt x="235369" y="30975"/>
                  </a:lnTo>
                  <a:lnTo>
                    <a:pt x="233133" y="28028"/>
                  </a:lnTo>
                  <a:lnTo>
                    <a:pt x="229057" y="26022"/>
                  </a:lnTo>
                  <a:lnTo>
                    <a:pt x="229057" y="34290"/>
                  </a:lnTo>
                  <a:lnTo>
                    <a:pt x="229057" y="49149"/>
                  </a:lnTo>
                  <a:lnTo>
                    <a:pt x="224713" y="52463"/>
                  </a:lnTo>
                  <a:lnTo>
                    <a:pt x="201853" y="52463"/>
                  </a:lnTo>
                  <a:lnTo>
                    <a:pt x="201853" y="30975"/>
                  </a:lnTo>
                  <a:lnTo>
                    <a:pt x="224713" y="30975"/>
                  </a:lnTo>
                  <a:lnTo>
                    <a:pt x="229057" y="34290"/>
                  </a:lnTo>
                  <a:lnTo>
                    <a:pt x="229057" y="26022"/>
                  </a:lnTo>
                  <a:lnTo>
                    <a:pt x="226301" y="24663"/>
                  </a:lnTo>
                  <a:lnTo>
                    <a:pt x="217170" y="23545"/>
                  </a:lnTo>
                  <a:lnTo>
                    <a:pt x="201853" y="23545"/>
                  </a:lnTo>
                  <a:lnTo>
                    <a:pt x="201853" y="1371"/>
                  </a:lnTo>
                  <a:lnTo>
                    <a:pt x="192024" y="1371"/>
                  </a:lnTo>
                  <a:lnTo>
                    <a:pt x="192024" y="59664"/>
                  </a:lnTo>
                  <a:lnTo>
                    <a:pt x="216598" y="59664"/>
                  </a:lnTo>
                  <a:lnTo>
                    <a:pt x="225971" y="58547"/>
                  </a:lnTo>
                  <a:lnTo>
                    <a:pt x="232981" y="55168"/>
                  </a:lnTo>
                  <a:lnTo>
                    <a:pt x="235089" y="52463"/>
                  </a:lnTo>
                  <a:lnTo>
                    <a:pt x="237375" y="49530"/>
                  </a:lnTo>
                  <a:lnTo>
                    <a:pt x="238887" y="41605"/>
                  </a:lnTo>
                  <a:close/>
                </a:path>
                <a:path w="321944" h="74929">
                  <a:moveTo>
                    <a:pt x="321754" y="59651"/>
                  </a:moveTo>
                  <a:lnTo>
                    <a:pt x="316382" y="1358"/>
                  </a:lnTo>
                  <a:lnTo>
                    <a:pt x="304952" y="1358"/>
                  </a:lnTo>
                  <a:lnTo>
                    <a:pt x="287921" y="45021"/>
                  </a:lnTo>
                  <a:lnTo>
                    <a:pt x="286664" y="49707"/>
                  </a:lnTo>
                  <a:lnTo>
                    <a:pt x="286435" y="49707"/>
                  </a:lnTo>
                  <a:lnTo>
                    <a:pt x="285292" y="45021"/>
                  </a:lnTo>
                  <a:lnTo>
                    <a:pt x="268605" y="1358"/>
                  </a:lnTo>
                  <a:lnTo>
                    <a:pt x="257060" y="1358"/>
                  </a:lnTo>
                  <a:lnTo>
                    <a:pt x="251345" y="59651"/>
                  </a:lnTo>
                  <a:lnTo>
                    <a:pt x="260261" y="59651"/>
                  </a:lnTo>
                  <a:lnTo>
                    <a:pt x="263347" y="22390"/>
                  </a:lnTo>
                  <a:lnTo>
                    <a:pt x="263690" y="15417"/>
                  </a:lnTo>
                  <a:lnTo>
                    <a:pt x="263690" y="11760"/>
                  </a:lnTo>
                  <a:lnTo>
                    <a:pt x="263918" y="11760"/>
                  </a:lnTo>
                  <a:lnTo>
                    <a:pt x="264490" y="15303"/>
                  </a:lnTo>
                  <a:lnTo>
                    <a:pt x="282206" y="59651"/>
                  </a:lnTo>
                  <a:lnTo>
                    <a:pt x="290436" y="59651"/>
                  </a:lnTo>
                  <a:lnTo>
                    <a:pt x="305981" y="21018"/>
                  </a:lnTo>
                  <a:lnTo>
                    <a:pt x="308381" y="14389"/>
                  </a:lnTo>
                  <a:lnTo>
                    <a:pt x="308838" y="11760"/>
                  </a:lnTo>
                  <a:lnTo>
                    <a:pt x="309067" y="11760"/>
                  </a:lnTo>
                  <a:lnTo>
                    <a:pt x="309067" y="15417"/>
                  </a:lnTo>
                  <a:lnTo>
                    <a:pt x="309753" y="26276"/>
                  </a:lnTo>
                  <a:lnTo>
                    <a:pt x="312496" y="59651"/>
                  </a:lnTo>
                  <a:lnTo>
                    <a:pt x="321754" y="596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153" y="6518574"/>
              <a:ext cx="1646504" cy="836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11231" y="656635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39225" y="6692854"/>
            <a:ext cx="4317365" cy="259715"/>
            <a:chOff x="539225" y="6692854"/>
            <a:chExt cx="4317365" cy="25971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5287" y="6715483"/>
              <a:ext cx="3411076" cy="843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225" y="6692854"/>
              <a:ext cx="2499196" cy="25938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56709" y="691565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40711" y="4184318"/>
            <a:ext cx="4382135" cy="869315"/>
            <a:chOff x="540711" y="4184318"/>
            <a:chExt cx="4382135" cy="869315"/>
          </a:xfrm>
        </p:grpSpPr>
        <p:sp>
          <p:nvSpPr>
            <p:cNvPr id="19" name="object 19"/>
            <p:cNvSpPr/>
            <p:nvPr/>
          </p:nvSpPr>
          <p:spPr>
            <a:xfrm>
              <a:off x="544131" y="4511758"/>
              <a:ext cx="301625" cy="83820"/>
            </a:xfrm>
            <a:custGeom>
              <a:avLst/>
              <a:gdLst/>
              <a:ahLst/>
              <a:cxnLst/>
              <a:rect l="l" t="t" r="r" b="b"/>
              <a:pathLst>
                <a:path w="301625" h="83820">
                  <a:moveTo>
                    <a:pt x="51435" y="29946"/>
                  </a:moveTo>
                  <a:lnTo>
                    <a:pt x="49745" y="17018"/>
                  </a:lnTo>
                  <a:lnTo>
                    <a:pt x="45529" y="8572"/>
                  </a:lnTo>
                  <a:lnTo>
                    <a:pt x="45059" y="7632"/>
                  </a:lnTo>
                  <a:lnTo>
                    <a:pt x="41605" y="4876"/>
                  </a:lnTo>
                  <a:lnTo>
                    <a:pt x="41605" y="30632"/>
                  </a:lnTo>
                  <a:lnTo>
                    <a:pt x="40474" y="40525"/>
                  </a:lnTo>
                  <a:lnTo>
                    <a:pt x="37287" y="47472"/>
                  </a:lnTo>
                  <a:lnTo>
                    <a:pt x="32346" y="51574"/>
                  </a:lnTo>
                  <a:lnTo>
                    <a:pt x="25946" y="52920"/>
                  </a:lnTo>
                  <a:lnTo>
                    <a:pt x="20002" y="52920"/>
                  </a:lnTo>
                  <a:lnTo>
                    <a:pt x="18910" y="52349"/>
                  </a:lnTo>
                  <a:lnTo>
                    <a:pt x="14516" y="50063"/>
                  </a:lnTo>
                  <a:lnTo>
                    <a:pt x="9829" y="44691"/>
                  </a:lnTo>
                  <a:lnTo>
                    <a:pt x="9829" y="17373"/>
                  </a:lnTo>
                  <a:lnTo>
                    <a:pt x="14744" y="11887"/>
                  </a:lnTo>
                  <a:lnTo>
                    <a:pt x="18529" y="9601"/>
                  </a:lnTo>
                  <a:lnTo>
                    <a:pt x="20231" y="8572"/>
                  </a:lnTo>
                  <a:lnTo>
                    <a:pt x="26403" y="8572"/>
                  </a:lnTo>
                  <a:lnTo>
                    <a:pt x="32639" y="9906"/>
                  </a:lnTo>
                  <a:lnTo>
                    <a:pt x="37439" y="13982"/>
                  </a:lnTo>
                  <a:lnTo>
                    <a:pt x="40513" y="20866"/>
                  </a:lnTo>
                  <a:lnTo>
                    <a:pt x="41605" y="30632"/>
                  </a:lnTo>
                  <a:lnTo>
                    <a:pt x="41605" y="4876"/>
                  </a:lnTo>
                  <a:lnTo>
                    <a:pt x="37934" y="1930"/>
                  </a:lnTo>
                  <a:lnTo>
                    <a:pt x="28917" y="0"/>
                  </a:lnTo>
                  <a:lnTo>
                    <a:pt x="21259" y="0"/>
                  </a:lnTo>
                  <a:lnTo>
                    <a:pt x="14859" y="3657"/>
                  </a:lnTo>
                  <a:lnTo>
                    <a:pt x="9829" y="9601"/>
                  </a:lnTo>
                  <a:lnTo>
                    <a:pt x="9829" y="1371"/>
                  </a:lnTo>
                  <a:lnTo>
                    <a:pt x="0" y="1371"/>
                  </a:lnTo>
                  <a:lnTo>
                    <a:pt x="0" y="83667"/>
                  </a:lnTo>
                  <a:lnTo>
                    <a:pt x="9829" y="83667"/>
                  </a:lnTo>
                  <a:lnTo>
                    <a:pt x="9829" y="52349"/>
                  </a:lnTo>
                  <a:lnTo>
                    <a:pt x="14859" y="58178"/>
                  </a:lnTo>
                  <a:lnTo>
                    <a:pt x="20574" y="61036"/>
                  </a:lnTo>
                  <a:lnTo>
                    <a:pt x="27546" y="61036"/>
                  </a:lnTo>
                  <a:lnTo>
                    <a:pt x="36969" y="59055"/>
                  </a:lnTo>
                  <a:lnTo>
                    <a:pt x="44551" y="53162"/>
                  </a:lnTo>
                  <a:lnTo>
                    <a:pt x="44678" y="52920"/>
                  </a:lnTo>
                  <a:lnTo>
                    <a:pt x="49606" y="43434"/>
                  </a:lnTo>
                  <a:lnTo>
                    <a:pt x="51435" y="29946"/>
                  </a:lnTo>
                  <a:close/>
                </a:path>
                <a:path w="301625" h="83820">
                  <a:moveTo>
                    <a:pt x="115100" y="30289"/>
                  </a:moveTo>
                  <a:lnTo>
                    <a:pt x="113017" y="16776"/>
                  </a:lnTo>
                  <a:lnTo>
                    <a:pt x="107696" y="7886"/>
                  </a:lnTo>
                  <a:lnTo>
                    <a:pt x="107365" y="7340"/>
                  </a:lnTo>
                  <a:lnTo>
                    <a:pt x="105257" y="5943"/>
                  </a:lnTo>
                  <a:lnTo>
                    <a:pt x="105257" y="30746"/>
                  </a:lnTo>
                  <a:lnTo>
                    <a:pt x="103962" y="41033"/>
                  </a:lnTo>
                  <a:lnTo>
                    <a:pt x="100418" y="48082"/>
                  </a:lnTo>
                  <a:lnTo>
                    <a:pt x="95148" y="52095"/>
                  </a:lnTo>
                  <a:lnTo>
                    <a:pt x="88696" y="53378"/>
                  </a:lnTo>
                  <a:lnTo>
                    <a:pt x="82245" y="52095"/>
                  </a:lnTo>
                  <a:lnTo>
                    <a:pt x="76987" y="48082"/>
                  </a:lnTo>
                  <a:lnTo>
                    <a:pt x="73431" y="41033"/>
                  </a:lnTo>
                  <a:lnTo>
                    <a:pt x="72136" y="30746"/>
                  </a:lnTo>
                  <a:lnTo>
                    <a:pt x="72161" y="30289"/>
                  </a:lnTo>
                  <a:lnTo>
                    <a:pt x="73431" y="20231"/>
                  </a:lnTo>
                  <a:lnTo>
                    <a:pt x="76987" y="13169"/>
                  </a:lnTo>
                  <a:lnTo>
                    <a:pt x="82245" y="9156"/>
                  </a:lnTo>
                  <a:lnTo>
                    <a:pt x="88696" y="7886"/>
                  </a:lnTo>
                  <a:lnTo>
                    <a:pt x="95148" y="9156"/>
                  </a:lnTo>
                  <a:lnTo>
                    <a:pt x="100418" y="13169"/>
                  </a:lnTo>
                  <a:lnTo>
                    <a:pt x="103962" y="20231"/>
                  </a:lnTo>
                  <a:lnTo>
                    <a:pt x="105232" y="30289"/>
                  </a:lnTo>
                  <a:lnTo>
                    <a:pt x="105257" y="30746"/>
                  </a:lnTo>
                  <a:lnTo>
                    <a:pt x="105257" y="5943"/>
                  </a:lnTo>
                  <a:lnTo>
                    <a:pt x="99047" y="1803"/>
                  </a:lnTo>
                  <a:lnTo>
                    <a:pt x="88925" y="0"/>
                  </a:lnTo>
                  <a:lnTo>
                    <a:pt x="78638" y="1841"/>
                  </a:lnTo>
                  <a:lnTo>
                    <a:pt x="70167" y="7480"/>
                  </a:lnTo>
                  <a:lnTo>
                    <a:pt x="64414" y="17068"/>
                  </a:lnTo>
                  <a:lnTo>
                    <a:pt x="62293" y="30746"/>
                  </a:lnTo>
                  <a:lnTo>
                    <a:pt x="64376" y="44246"/>
                  </a:lnTo>
                  <a:lnTo>
                    <a:pt x="70027" y="53682"/>
                  </a:lnTo>
                  <a:lnTo>
                    <a:pt x="78346" y="59220"/>
                  </a:lnTo>
                  <a:lnTo>
                    <a:pt x="88468" y="61036"/>
                  </a:lnTo>
                  <a:lnTo>
                    <a:pt x="98755" y="59182"/>
                  </a:lnTo>
                  <a:lnTo>
                    <a:pt x="107226" y="53543"/>
                  </a:lnTo>
                  <a:lnTo>
                    <a:pt x="107327" y="53378"/>
                  </a:lnTo>
                  <a:lnTo>
                    <a:pt x="112979" y="43967"/>
                  </a:lnTo>
                  <a:lnTo>
                    <a:pt x="115100" y="30289"/>
                  </a:lnTo>
                  <a:close/>
                </a:path>
                <a:path w="301625" h="83820">
                  <a:moveTo>
                    <a:pt x="175907" y="1371"/>
                  </a:moveTo>
                  <a:lnTo>
                    <a:pt x="135788" y="1371"/>
                  </a:lnTo>
                  <a:lnTo>
                    <a:pt x="134772" y="24942"/>
                  </a:lnTo>
                  <a:lnTo>
                    <a:pt x="132829" y="40817"/>
                  </a:lnTo>
                  <a:lnTo>
                    <a:pt x="128866" y="49758"/>
                  </a:lnTo>
                  <a:lnTo>
                    <a:pt x="121729" y="52578"/>
                  </a:lnTo>
                  <a:lnTo>
                    <a:pt x="120586" y="52578"/>
                  </a:lnTo>
                  <a:lnTo>
                    <a:pt x="118757" y="52349"/>
                  </a:lnTo>
                  <a:lnTo>
                    <a:pt x="118757" y="60121"/>
                  </a:lnTo>
                  <a:lnTo>
                    <a:pt x="120815" y="60350"/>
                  </a:lnTo>
                  <a:lnTo>
                    <a:pt x="122529" y="60350"/>
                  </a:lnTo>
                  <a:lnTo>
                    <a:pt x="133007" y="57988"/>
                  </a:lnTo>
                  <a:lnTo>
                    <a:pt x="139623" y="49809"/>
                  </a:lnTo>
                  <a:lnTo>
                    <a:pt x="143230" y="34163"/>
                  </a:lnTo>
                  <a:lnTo>
                    <a:pt x="144703" y="9372"/>
                  </a:lnTo>
                  <a:lnTo>
                    <a:pt x="166192" y="9372"/>
                  </a:lnTo>
                  <a:lnTo>
                    <a:pt x="166192" y="59664"/>
                  </a:lnTo>
                  <a:lnTo>
                    <a:pt x="175907" y="59664"/>
                  </a:lnTo>
                  <a:lnTo>
                    <a:pt x="175907" y="1371"/>
                  </a:lnTo>
                  <a:close/>
                </a:path>
                <a:path w="301625" h="83820">
                  <a:moveTo>
                    <a:pt x="237858" y="1371"/>
                  </a:moveTo>
                  <a:lnTo>
                    <a:pt x="228257" y="1371"/>
                  </a:lnTo>
                  <a:lnTo>
                    <a:pt x="228257" y="8915"/>
                  </a:lnTo>
                  <a:lnTo>
                    <a:pt x="228257" y="29375"/>
                  </a:lnTo>
                  <a:lnTo>
                    <a:pt x="205854" y="29375"/>
                  </a:lnTo>
                  <a:lnTo>
                    <a:pt x="201968" y="25946"/>
                  </a:lnTo>
                  <a:lnTo>
                    <a:pt x="201968" y="12344"/>
                  </a:lnTo>
                  <a:lnTo>
                    <a:pt x="205854" y="8915"/>
                  </a:lnTo>
                  <a:lnTo>
                    <a:pt x="228257" y="8915"/>
                  </a:lnTo>
                  <a:lnTo>
                    <a:pt x="228257" y="1371"/>
                  </a:lnTo>
                  <a:lnTo>
                    <a:pt x="214541" y="1371"/>
                  </a:lnTo>
                  <a:lnTo>
                    <a:pt x="205181" y="2501"/>
                  </a:lnTo>
                  <a:lnTo>
                    <a:pt x="198170" y="5867"/>
                  </a:lnTo>
                  <a:lnTo>
                    <a:pt x="193776" y="11442"/>
                  </a:lnTo>
                  <a:lnTo>
                    <a:pt x="192252" y="19202"/>
                  </a:lnTo>
                  <a:lnTo>
                    <a:pt x="192252" y="27203"/>
                  </a:lnTo>
                  <a:lnTo>
                    <a:pt x="196138" y="32118"/>
                  </a:lnTo>
                  <a:lnTo>
                    <a:pt x="203225" y="34518"/>
                  </a:lnTo>
                  <a:lnTo>
                    <a:pt x="188137" y="59664"/>
                  </a:lnTo>
                  <a:lnTo>
                    <a:pt x="198196" y="59664"/>
                  </a:lnTo>
                  <a:lnTo>
                    <a:pt x="212026" y="36347"/>
                  </a:lnTo>
                  <a:lnTo>
                    <a:pt x="228257" y="36347"/>
                  </a:lnTo>
                  <a:lnTo>
                    <a:pt x="228257" y="59664"/>
                  </a:lnTo>
                  <a:lnTo>
                    <a:pt x="237858" y="59664"/>
                  </a:lnTo>
                  <a:lnTo>
                    <a:pt x="237858" y="36347"/>
                  </a:lnTo>
                  <a:lnTo>
                    <a:pt x="237858" y="29375"/>
                  </a:lnTo>
                  <a:lnTo>
                    <a:pt x="237858" y="8915"/>
                  </a:lnTo>
                  <a:lnTo>
                    <a:pt x="237858" y="1371"/>
                  </a:lnTo>
                  <a:close/>
                </a:path>
                <a:path w="301625" h="83820">
                  <a:moveTo>
                    <a:pt x="301536" y="59664"/>
                  </a:moveTo>
                  <a:lnTo>
                    <a:pt x="281419" y="29375"/>
                  </a:lnTo>
                  <a:lnTo>
                    <a:pt x="300050" y="1371"/>
                  </a:lnTo>
                  <a:lnTo>
                    <a:pt x="289648" y="1371"/>
                  </a:lnTo>
                  <a:lnTo>
                    <a:pt x="275818" y="23202"/>
                  </a:lnTo>
                  <a:lnTo>
                    <a:pt x="261874" y="1371"/>
                  </a:lnTo>
                  <a:lnTo>
                    <a:pt x="251129" y="1371"/>
                  </a:lnTo>
                  <a:lnTo>
                    <a:pt x="269760" y="29375"/>
                  </a:lnTo>
                  <a:lnTo>
                    <a:pt x="249643" y="59664"/>
                  </a:lnTo>
                  <a:lnTo>
                    <a:pt x="259930" y="59664"/>
                  </a:lnTo>
                  <a:lnTo>
                    <a:pt x="275361" y="35547"/>
                  </a:lnTo>
                  <a:lnTo>
                    <a:pt x="290906" y="59664"/>
                  </a:lnTo>
                  <a:lnTo>
                    <a:pt x="301536" y="59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711" y="4184318"/>
              <a:ext cx="4381715" cy="868979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543614" y="572258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81" y="0"/>
                </a:moveTo>
                <a:lnTo>
                  <a:pt x="10134" y="0"/>
                </a:lnTo>
                <a:lnTo>
                  <a:pt x="6832" y="1371"/>
                </a:lnTo>
                <a:lnTo>
                  <a:pt x="1358" y="6870"/>
                </a:lnTo>
                <a:lnTo>
                  <a:pt x="0" y="10185"/>
                </a:lnTo>
                <a:lnTo>
                  <a:pt x="0" y="14033"/>
                </a:lnTo>
                <a:lnTo>
                  <a:pt x="0" y="17919"/>
                </a:lnTo>
                <a:lnTo>
                  <a:pt x="1358" y="21247"/>
                </a:lnTo>
                <a:lnTo>
                  <a:pt x="6832" y="26708"/>
                </a:lnTo>
                <a:lnTo>
                  <a:pt x="10147" y="28066"/>
                </a:lnTo>
                <a:lnTo>
                  <a:pt x="17894" y="28066"/>
                </a:lnTo>
                <a:lnTo>
                  <a:pt x="21196" y="26708"/>
                </a:lnTo>
                <a:lnTo>
                  <a:pt x="26695" y="21247"/>
                </a:lnTo>
                <a:lnTo>
                  <a:pt x="28079" y="17919"/>
                </a:lnTo>
                <a:lnTo>
                  <a:pt x="28079" y="10147"/>
                </a:lnTo>
                <a:lnTo>
                  <a:pt x="26695" y="6832"/>
                </a:lnTo>
                <a:lnTo>
                  <a:pt x="21196" y="1358"/>
                </a:lnTo>
                <a:lnTo>
                  <a:pt x="17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711991" y="5689438"/>
            <a:ext cx="4055110" cy="411480"/>
            <a:chOff x="711991" y="5689438"/>
            <a:chExt cx="4055110" cy="411480"/>
          </a:xfrm>
        </p:grpSpPr>
        <p:sp>
          <p:nvSpPr>
            <p:cNvPr id="23" name="object 23"/>
            <p:cNvSpPr/>
            <p:nvPr/>
          </p:nvSpPr>
          <p:spPr>
            <a:xfrm>
              <a:off x="715530" y="5864473"/>
              <a:ext cx="406400" cy="61594"/>
            </a:xfrm>
            <a:custGeom>
              <a:avLst/>
              <a:gdLst/>
              <a:ahLst/>
              <a:cxnLst/>
              <a:rect l="l" t="t" r="r" b="b"/>
              <a:pathLst>
                <a:path w="406400" h="61595">
                  <a:moveTo>
                    <a:pt x="47320" y="37033"/>
                  </a:moveTo>
                  <a:lnTo>
                    <a:pt x="45186" y="33718"/>
                  </a:lnTo>
                  <a:lnTo>
                    <a:pt x="44005" y="31889"/>
                  </a:lnTo>
                  <a:lnTo>
                    <a:pt x="37719" y="30213"/>
                  </a:lnTo>
                  <a:lnTo>
                    <a:pt x="37719" y="48920"/>
                  </a:lnTo>
                  <a:lnTo>
                    <a:pt x="34518" y="52463"/>
                  </a:lnTo>
                  <a:lnTo>
                    <a:pt x="9601" y="52463"/>
                  </a:lnTo>
                  <a:lnTo>
                    <a:pt x="9601" y="33718"/>
                  </a:lnTo>
                  <a:lnTo>
                    <a:pt x="34518" y="33718"/>
                  </a:lnTo>
                  <a:lnTo>
                    <a:pt x="37617" y="37033"/>
                  </a:lnTo>
                  <a:lnTo>
                    <a:pt x="37719" y="48920"/>
                  </a:lnTo>
                  <a:lnTo>
                    <a:pt x="37719" y="30213"/>
                  </a:lnTo>
                  <a:lnTo>
                    <a:pt x="35890" y="29718"/>
                  </a:lnTo>
                  <a:lnTo>
                    <a:pt x="42176" y="27546"/>
                  </a:lnTo>
                  <a:lnTo>
                    <a:pt x="42735" y="26631"/>
                  </a:lnTo>
                  <a:lnTo>
                    <a:pt x="44919" y="23088"/>
                  </a:lnTo>
                  <a:lnTo>
                    <a:pt x="44919" y="8915"/>
                  </a:lnTo>
                  <a:lnTo>
                    <a:pt x="44919" y="6515"/>
                  </a:lnTo>
                  <a:lnTo>
                    <a:pt x="37604" y="1371"/>
                  </a:lnTo>
                  <a:lnTo>
                    <a:pt x="35318" y="1371"/>
                  </a:lnTo>
                  <a:lnTo>
                    <a:pt x="35318" y="11658"/>
                  </a:lnTo>
                  <a:lnTo>
                    <a:pt x="35318" y="24003"/>
                  </a:lnTo>
                  <a:lnTo>
                    <a:pt x="31661" y="26631"/>
                  </a:lnTo>
                  <a:lnTo>
                    <a:pt x="9601" y="26631"/>
                  </a:lnTo>
                  <a:lnTo>
                    <a:pt x="9601" y="8915"/>
                  </a:lnTo>
                  <a:lnTo>
                    <a:pt x="31661" y="8915"/>
                  </a:lnTo>
                  <a:lnTo>
                    <a:pt x="35318" y="11658"/>
                  </a:lnTo>
                  <a:lnTo>
                    <a:pt x="35318" y="1371"/>
                  </a:lnTo>
                  <a:lnTo>
                    <a:pt x="0" y="1371"/>
                  </a:lnTo>
                  <a:lnTo>
                    <a:pt x="0" y="59664"/>
                  </a:lnTo>
                  <a:lnTo>
                    <a:pt x="26174" y="59664"/>
                  </a:lnTo>
                  <a:lnTo>
                    <a:pt x="35509" y="58597"/>
                  </a:lnTo>
                  <a:lnTo>
                    <a:pt x="42100" y="55511"/>
                  </a:lnTo>
                  <a:lnTo>
                    <a:pt x="44513" y="52463"/>
                  </a:lnTo>
                  <a:lnTo>
                    <a:pt x="46024" y="50558"/>
                  </a:lnTo>
                  <a:lnTo>
                    <a:pt x="47320" y="43891"/>
                  </a:lnTo>
                  <a:lnTo>
                    <a:pt x="47320" y="37033"/>
                  </a:lnTo>
                  <a:close/>
                </a:path>
                <a:path w="406400" h="61595">
                  <a:moveTo>
                    <a:pt x="111099" y="30289"/>
                  </a:moveTo>
                  <a:lnTo>
                    <a:pt x="109016" y="16776"/>
                  </a:lnTo>
                  <a:lnTo>
                    <a:pt x="103695" y="7886"/>
                  </a:lnTo>
                  <a:lnTo>
                    <a:pt x="103365" y="7340"/>
                  </a:lnTo>
                  <a:lnTo>
                    <a:pt x="101257" y="5943"/>
                  </a:lnTo>
                  <a:lnTo>
                    <a:pt x="101257" y="30746"/>
                  </a:lnTo>
                  <a:lnTo>
                    <a:pt x="99961" y="41033"/>
                  </a:lnTo>
                  <a:lnTo>
                    <a:pt x="96405" y="48094"/>
                  </a:lnTo>
                  <a:lnTo>
                    <a:pt x="91147" y="52108"/>
                  </a:lnTo>
                  <a:lnTo>
                    <a:pt x="84696" y="53378"/>
                  </a:lnTo>
                  <a:lnTo>
                    <a:pt x="78244" y="52108"/>
                  </a:lnTo>
                  <a:lnTo>
                    <a:pt x="72974" y="48094"/>
                  </a:lnTo>
                  <a:lnTo>
                    <a:pt x="69430" y="41033"/>
                  </a:lnTo>
                  <a:lnTo>
                    <a:pt x="68135" y="30746"/>
                  </a:lnTo>
                  <a:lnTo>
                    <a:pt x="68160" y="30289"/>
                  </a:lnTo>
                  <a:lnTo>
                    <a:pt x="69430" y="20231"/>
                  </a:lnTo>
                  <a:lnTo>
                    <a:pt x="72974" y="13169"/>
                  </a:lnTo>
                  <a:lnTo>
                    <a:pt x="78244" y="9156"/>
                  </a:lnTo>
                  <a:lnTo>
                    <a:pt x="84696" y="7886"/>
                  </a:lnTo>
                  <a:lnTo>
                    <a:pt x="91147" y="9156"/>
                  </a:lnTo>
                  <a:lnTo>
                    <a:pt x="96405" y="13169"/>
                  </a:lnTo>
                  <a:lnTo>
                    <a:pt x="99961" y="20231"/>
                  </a:lnTo>
                  <a:lnTo>
                    <a:pt x="101231" y="30289"/>
                  </a:lnTo>
                  <a:lnTo>
                    <a:pt x="101257" y="30746"/>
                  </a:lnTo>
                  <a:lnTo>
                    <a:pt x="101257" y="5943"/>
                  </a:lnTo>
                  <a:lnTo>
                    <a:pt x="95046" y="1803"/>
                  </a:lnTo>
                  <a:lnTo>
                    <a:pt x="84924" y="0"/>
                  </a:lnTo>
                  <a:lnTo>
                    <a:pt x="74637" y="1854"/>
                  </a:lnTo>
                  <a:lnTo>
                    <a:pt x="66167" y="7493"/>
                  </a:lnTo>
                  <a:lnTo>
                    <a:pt x="60413" y="17068"/>
                  </a:lnTo>
                  <a:lnTo>
                    <a:pt x="58293" y="30746"/>
                  </a:lnTo>
                  <a:lnTo>
                    <a:pt x="60375" y="44259"/>
                  </a:lnTo>
                  <a:lnTo>
                    <a:pt x="66027" y="53695"/>
                  </a:lnTo>
                  <a:lnTo>
                    <a:pt x="74345" y="59232"/>
                  </a:lnTo>
                  <a:lnTo>
                    <a:pt x="84467" y="61036"/>
                  </a:lnTo>
                  <a:lnTo>
                    <a:pt x="94754" y="59194"/>
                  </a:lnTo>
                  <a:lnTo>
                    <a:pt x="103225" y="53555"/>
                  </a:lnTo>
                  <a:lnTo>
                    <a:pt x="103327" y="53378"/>
                  </a:lnTo>
                  <a:lnTo>
                    <a:pt x="108978" y="43967"/>
                  </a:lnTo>
                  <a:lnTo>
                    <a:pt x="111099" y="30289"/>
                  </a:lnTo>
                  <a:close/>
                </a:path>
                <a:path w="406400" h="61595">
                  <a:moveTo>
                    <a:pt x="165392" y="55664"/>
                  </a:moveTo>
                  <a:lnTo>
                    <a:pt x="162877" y="48120"/>
                  </a:lnTo>
                  <a:lnTo>
                    <a:pt x="158877" y="51206"/>
                  </a:lnTo>
                  <a:lnTo>
                    <a:pt x="154533" y="53035"/>
                  </a:lnTo>
                  <a:lnTo>
                    <a:pt x="149275" y="53035"/>
                  </a:lnTo>
                  <a:lnTo>
                    <a:pt x="142252" y="51689"/>
                  </a:lnTo>
                  <a:lnTo>
                    <a:pt x="136715" y="47574"/>
                  </a:lnTo>
                  <a:lnTo>
                    <a:pt x="133096" y="40601"/>
                  </a:lnTo>
                  <a:lnTo>
                    <a:pt x="131787" y="30632"/>
                  </a:lnTo>
                  <a:lnTo>
                    <a:pt x="133108" y="20599"/>
                  </a:lnTo>
                  <a:lnTo>
                    <a:pt x="136728" y="13589"/>
                  </a:lnTo>
                  <a:lnTo>
                    <a:pt x="142201" y="9461"/>
                  </a:lnTo>
                  <a:lnTo>
                    <a:pt x="149047" y="8115"/>
                  </a:lnTo>
                  <a:lnTo>
                    <a:pt x="154076" y="8115"/>
                  </a:lnTo>
                  <a:lnTo>
                    <a:pt x="158076" y="9944"/>
                  </a:lnTo>
                  <a:lnTo>
                    <a:pt x="162648" y="13258"/>
                  </a:lnTo>
                  <a:lnTo>
                    <a:pt x="165163" y="5029"/>
                  </a:lnTo>
                  <a:lnTo>
                    <a:pt x="160934" y="1943"/>
                  </a:lnTo>
                  <a:lnTo>
                    <a:pt x="155905" y="0"/>
                  </a:lnTo>
                  <a:lnTo>
                    <a:pt x="149161" y="0"/>
                  </a:lnTo>
                  <a:lnTo>
                    <a:pt x="138252" y="1981"/>
                  </a:lnTo>
                  <a:lnTo>
                    <a:pt x="129641" y="7886"/>
                  </a:lnTo>
                  <a:lnTo>
                    <a:pt x="123990" y="17653"/>
                  </a:lnTo>
                  <a:lnTo>
                    <a:pt x="121958" y="31203"/>
                  </a:lnTo>
                  <a:lnTo>
                    <a:pt x="123913" y="44348"/>
                  </a:lnTo>
                  <a:lnTo>
                    <a:pt x="129336" y="53670"/>
                  </a:lnTo>
                  <a:lnTo>
                    <a:pt x="137579" y="59207"/>
                  </a:lnTo>
                  <a:lnTo>
                    <a:pt x="148018" y="61036"/>
                  </a:lnTo>
                  <a:lnTo>
                    <a:pt x="154990" y="61036"/>
                  </a:lnTo>
                  <a:lnTo>
                    <a:pt x="160934" y="58978"/>
                  </a:lnTo>
                  <a:lnTo>
                    <a:pt x="165392" y="55664"/>
                  </a:lnTo>
                  <a:close/>
                </a:path>
                <a:path w="406400" h="61595">
                  <a:moveTo>
                    <a:pt x="225285" y="1371"/>
                  </a:moveTo>
                  <a:lnTo>
                    <a:pt x="178650" y="1371"/>
                  </a:lnTo>
                  <a:lnTo>
                    <a:pt x="178650" y="59664"/>
                  </a:lnTo>
                  <a:lnTo>
                    <a:pt x="188480" y="59664"/>
                  </a:lnTo>
                  <a:lnTo>
                    <a:pt x="188480" y="9372"/>
                  </a:lnTo>
                  <a:lnTo>
                    <a:pt x="215455" y="9372"/>
                  </a:lnTo>
                  <a:lnTo>
                    <a:pt x="215455" y="59664"/>
                  </a:lnTo>
                  <a:lnTo>
                    <a:pt x="225285" y="59664"/>
                  </a:lnTo>
                  <a:lnTo>
                    <a:pt x="225285" y="1371"/>
                  </a:lnTo>
                  <a:close/>
                </a:path>
                <a:path w="406400" h="61595">
                  <a:moveTo>
                    <a:pt x="291236" y="1371"/>
                  </a:moveTo>
                  <a:lnTo>
                    <a:pt x="282549" y="1371"/>
                  </a:lnTo>
                  <a:lnTo>
                    <a:pt x="251917" y="44805"/>
                  </a:lnTo>
                  <a:lnTo>
                    <a:pt x="251917" y="1371"/>
                  </a:lnTo>
                  <a:lnTo>
                    <a:pt x="242773" y="1371"/>
                  </a:lnTo>
                  <a:lnTo>
                    <a:pt x="242773" y="59664"/>
                  </a:lnTo>
                  <a:lnTo>
                    <a:pt x="251460" y="59664"/>
                  </a:lnTo>
                  <a:lnTo>
                    <a:pt x="282092" y="16230"/>
                  </a:lnTo>
                  <a:lnTo>
                    <a:pt x="282092" y="59664"/>
                  </a:lnTo>
                  <a:lnTo>
                    <a:pt x="291236" y="59664"/>
                  </a:lnTo>
                  <a:lnTo>
                    <a:pt x="291236" y="1371"/>
                  </a:lnTo>
                  <a:close/>
                </a:path>
                <a:path w="406400" h="61595">
                  <a:moveTo>
                    <a:pt x="353187" y="1371"/>
                  </a:moveTo>
                  <a:lnTo>
                    <a:pt x="302780" y="1371"/>
                  </a:lnTo>
                  <a:lnTo>
                    <a:pt x="302780" y="9372"/>
                  </a:lnTo>
                  <a:lnTo>
                    <a:pt x="323126" y="9372"/>
                  </a:lnTo>
                  <a:lnTo>
                    <a:pt x="323126" y="59664"/>
                  </a:lnTo>
                  <a:lnTo>
                    <a:pt x="332841" y="59664"/>
                  </a:lnTo>
                  <a:lnTo>
                    <a:pt x="332841" y="9372"/>
                  </a:lnTo>
                  <a:lnTo>
                    <a:pt x="353187" y="9372"/>
                  </a:lnTo>
                  <a:lnTo>
                    <a:pt x="353187" y="1371"/>
                  </a:lnTo>
                  <a:close/>
                </a:path>
                <a:path w="406400" h="61595">
                  <a:moveTo>
                    <a:pt x="406336" y="59664"/>
                  </a:moveTo>
                  <a:lnTo>
                    <a:pt x="405765" y="58178"/>
                  </a:lnTo>
                  <a:lnTo>
                    <a:pt x="405193" y="55321"/>
                  </a:lnTo>
                  <a:lnTo>
                    <a:pt x="405193" y="52349"/>
                  </a:lnTo>
                  <a:lnTo>
                    <a:pt x="405193" y="30518"/>
                  </a:lnTo>
                  <a:lnTo>
                    <a:pt x="405193" y="24460"/>
                  </a:lnTo>
                  <a:lnTo>
                    <a:pt x="405193" y="19659"/>
                  </a:lnTo>
                  <a:lnTo>
                    <a:pt x="403847" y="10464"/>
                  </a:lnTo>
                  <a:lnTo>
                    <a:pt x="402336" y="8115"/>
                  </a:lnTo>
                  <a:lnTo>
                    <a:pt x="399948" y="4394"/>
                  </a:lnTo>
                  <a:lnTo>
                    <a:pt x="393763" y="1028"/>
                  </a:lnTo>
                  <a:lnTo>
                    <a:pt x="385533" y="0"/>
                  </a:lnTo>
                  <a:lnTo>
                    <a:pt x="376389" y="0"/>
                  </a:lnTo>
                  <a:lnTo>
                    <a:pt x="368388" y="2857"/>
                  </a:lnTo>
                  <a:lnTo>
                    <a:pt x="362102" y="6286"/>
                  </a:lnTo>
                  <a:lnTo>
                    <a:pt x="364617" y="14058"/>
                  </a:lnTo>
                  <a:lnTo>
                    <a:pt x="370789" y="10515"/>
                  </a:lnTo>
                  <a:lnTo>
                    <a:pt x="376961" y="8115"/>
                  </a:lnTo>
                  <a:lnTo>
                    <a:pt x="391591" y="8115"/>
                  </a:lnTo>
                  <a:lnTo>
                    <a:pt x="395592" y="11430"/>
                  </a:lnTo>
                  <a:lnTo>
                    <a:pt x="395592" y="24460"/>
                  </a:lnTo>
                  <a:lnTo>
                    <a:pt x="395592" y="31318"/>
                  </a:lnTo>
                  <a:lnTo>
                    <a:pt x="395592" y="45262"/>
                  </a:lnTo>
                  <a:lnTo>
                    <a:pt x="391134" y="49606"/>
                  </a:lnTo>
                  <a:lnTo>
                    <a:pt x="385305" y="53263"/>
                  </a:lnTo>
                  <a:lnTo>
                    <a:pt x="372618" y="53263"/>
                  </a:lnTo>
                  <a:lnTo>
                    <a:pt x="368388" y="49606"/>
                  </a:lnTo>
                  <a:lnTo>
                    <a:pt x="368388" y="34518"/>
                  </a:lnTo>
                  <a:lnTo>
                    <a:pt x="373189" y="30518"/>
                  </a:lnTo>
                  <a:lnTo>
                    <a:pt x="388962" y="30518"/>
                  </a:lnTo>
                  <a:lnTo>
                    <a:pt x="390906" y="30632"/>
                  </a:lnTo>
                  <a:lnTo>
                    <a:pt x="395592" y="31318"/>
                  </a:lnTo>
                  <a:lnTo>
                    <a:pt x="395592" y="24460"/>
                  </a:lnTo>
                  <a:lnTo>
                    <a:pt x="391477" y="23888"/>
                  </a:lnTo>
                  <a:lnTo>
                    <a:pt x="388505" y="23774"/>
                  </a:lnTo>
                  <a:lnTo>
                    <a:pt x="386105" y="23774"/>
                  </a:lnTo>
                  <a:lnTo>
                    <a:pt x="373888" y="25082"/>
                  </a:lnTo>
                  <a:lnTo>
                    <a:pt x="365379" y="28879"/>
                  </a:lnTo>
                  <a:lnTo>
                    <a:pt x="360413" y="35013"/>
                  </a:lnTo>
                  <a:lnTo>
                    <a:pt x="358787" y="43319"/>
                  </a:lnTo>
                  <a:lnTo>
                    <a:pt x="358787" y="54978"/>
                  </a:lnTo>
                  <a:lnTo>
                    <a:pt x="366217" y="61036"/>
                  </a:lnTo>
                  <a:lnTo>
                    <a:pt x="383933" y="61036"/>
                  </a:lnTo>
                  <a:lnTo>
                    <a:pt x="390677" y="57721"/>
                  </a:lnTo>
                  <a:lnTo>
                    <a:pt x="394855" y="53263"/>
                  </a:lnTo>
                  <a:lnTo>
                    <a:pt x="395706" y="52349"/>
                  </a:lnTo>
                  <a:lnTo>
                    <a:pt x="395935" y="56807"/>
                  </a:lnTo>
                  <a:lnTo>
                    <a:pt x="396506" y="58635"/>
                  </a:lnTo>
                  <a:lnTo>
                    <a:pt x="397078" y="59664"/>
                  </a:lnTo>
                  <a:lnTo>
                    <a:pt x="406336" y="59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1991" y="5689438"/>
              <a:ext cx="4054941" cy="4110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37412" y="5865845"/>
              <a:ext cx="176530" cy="58419"/>
            </a:xfrm>
            <a:custGeom>
              <a:avLst/>
              <a:gdLst/>
              <a:ahLst/>
              <a:cxnLst/>
              <a:rect l="l" t="t" r="r" b="b"/>
              <a:pathLst>
                <a:path w="176530" h="58420">
                  <a:moveTo>
                    <a:pt x="48234" y="0"/>
                  </a:moveTo>
                  <a:lnTo>
                    <a:pt x="38404" y="0"/>
                  </a:lnTo>
                  <a:lnTo>
                    <a:pt x="38404" y="23660"/>
                  </a:lnTo>
                  <a:lnTo>
                    <a:pt x="9829" y="23660"/>
                  </a:lnTo>
                  <a:lnTo>
                    <a:pt x="9829" y="0"/>
                  </a:lnTo>
                  <a:lnTo>
                    <a:pt x="0" y="0"/>
                  </a:lnTo>
                  <a:lnTo>
                    <a:pt x="0" y="58293"/>
                  </a:lnTo>
                  <a:lnTo>
                    <a:pt x="9829" y="58293"/>
                  </a:lnTo>
                  <a:lnTo>
                    <a:pt x="9829" y="31546"/>
                  </a:lnTo>
                  <a:lnTo>
                    <a:pt x="38404" y="31546"/>
                  </a:lnTo>
                  <a:lnTo>
                    <a:pt x="38404" y="58293"/>
                  </a:lnTo>
                  <a:lnTo>
                    <a:pt x="48234" y="58293"/>
                  </a:lnTo>
                  <a:lnTo>
                    <a:pt x="48234" y="0"/>
                  </a:lnTo>
                  <a:close/>
                </a:path>
                <a:path w="176530" h="58420">
                  <a:moveTo>
                    <a:pt x="114185" y="0"/>
                  </a:moveTo>
                  <a:lnTo>
                    <a:pt x="105498" y="0"/>
                  </a:lnTo>
                  <a:lnTo>
                    <a:pt x="74866" y="43434"/>
                  </a:lnTo>
                  <a:lnTo>
                    <a:pt x="74866" y="0"/>
                  </a:lnTo>
                  <a:lnTo>
                    <a:pt x="65722" y="0"/>
                  </a:lnTo>
                  <a:lnTo>
                    <a:pt x="65722" y="58293"/>
                  </a:lnTo>
                  <a:lnTo>
                    <a:pt x="74409" y="58293"/>
                  </a:lnTo>
                  <a:lnTo>
                    <a:pt x="105041" y="14859"/>
                  </a:lnTo>
                  <a:lnTo>
                    <a:pt x="105041" y="58293"/>
                  </a:lnTo>
                  <a:lnTo>
                    <a:pt x="114185" y="58293"/>
                  </a:lnTo>
                  <a:lnTo>
                    <a:pt x="114185" y="0"/>
                  </a:lnTo>
                  <a:close/>
                </a:path>
                <a:path w="176530" h="58420">
                  <a:moveTo>
                    <a:pt x="176149" y="0"/>
                  </a:moveTo>
                  <a:lnTo>
                    <a:pt x="166547" y="0"/>
                  </a:lnTo>
                  <a:lnTo>
                    <a:pt x="166547" y="7543"/>
                  </a:lnTo>
                  <a:lnTo>
                    <a:pt x="166547" y="28003"/>
                  </a:lnTo>
                  <a:lnTo>
                    <a:pt x="144145" y="28003"/>
                  </a:lnTo>
                  <a:lnTo>
                    <a:pt x="140258" y="24574"/>
                  </a:lnTo>
                  <a:lnTo>
                    <a:pt x="140258" y="10972"/>
                  </a:lnTo>
                  <a:lnTo>
                    <a:pt x="144145" y="7543"/>
                  </a:lnTo>
                  <a:lnTo>
                    <a:pt x="166547" y="7543"/>
                  </a:lnTo>
                  <a:lnTo>
                    <a:pt x="166547" y="0"/>
                  </a:lnTo>
                  <a:lnTo>
                    <a:pt x="152831" y="0"/>
                  </a:lnTo>
                  <a:lnTo>
                    <a:pt x="143459" y="1130"/>
                  </a:lnTo>
                  <a:lnTo>
                    <a:pt x="136448" y="4495"/>
                  </a:lnTo>
                  <a:lnTo>
                    <a:pt x="132054" y="10083"/>
                  </a:lnTo>
                  <a:lnTo>
                    <a:pt x="130543" y="17830"/>
                  </a:lnTo>
                  <a:lnTo>
                    <a:pt x="130543" y="25831"/>
                  </a:lnTo>
                  <a:lnTo>
                    <a:pt x="134429" y="30746"/>
                  </a:lnTo>
                  <a:lnTo>
                    <a:pt x="141516" y="33147"/>
                  </a:lnTo>
                  <a:lnTo>
                    <a:pt x="126428" y="58293"/>
                  </a:lnTo>
                  <a:lnTo>
                    <a:pt x="136486" y="58293"/>
                  </a:lnTo>
                  <a:lnTo>
                    <a:pt x="150317" y="34975"/>
                  </a:lnTo>
                  <a:lnTo>
                    <a:pt x="166547" y="34975"/>
                  </a:lnTo>
                  <a:lnTo>
                    <a:pt x="166547" y="58293"/>
                  </a:lnTo>
                  <a:lnTo>
                    <a:pt x="176149" y="58293"/>
                  </a:lnTo>
                  <a:lnTo>
                    <a:pt x="176149" y="34975"/>
                  </a:lnTo>
                  <a:lnTo>
                    <a:pt x="176149" y="28003"/>
                  </a:lnTo>
                  <a:lnTo>
                    <a:pt x="176149" y="7543"/>
                  </a:lnTo>
                  <a:lnTo>
                    <a:pt x="1761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1300" y="3894883"/>
            <a:ext cx="3475605" cy="14122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6917" y="1146004"/>
            <a:ext cx="4792510" cy="248530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12366" y="1171262"/>
            <a:ext cx="4289601" cy="41361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8004686" y="1697428"/>
            <a:ext cx="695960" cy="83820"/>
            <a:chOff x="8004686" y="1697428"/>
            <a:chExt cx="695960" cy="83820"/>
          </a:xfrm>
        </p:grpSpPr>
        <p:sp>
          <p:nvSpPr>
            <p:cNvPr id="30" name="object 30"/>
            <p:cNvSpPr/>
            <p:nvPr/>
          </p:nvSpPr>
          <p:spPr>
            <a:xfrm>
              <a:off x="8004686" y="1745209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66177" y="1697428"/>
              <a:ext cx="282553" cy="8366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387931" y="1697438"/>
              <a:ext cx="312420" cy="61594"/>
            </a:xfrm>
            <a:custGeom>
              <a:avLst/>
              <a:gdLst/>
              <a:ahLst/>
              <a:cxnLst/>
              <a:rect l="l" t="t" r="r" b="b"/>
              <a:pathLst>
                <a:path w="312420" h="61594">
                  <a:moveTo>
                    <a:pt x="43434" y="55664"/>
                  </a:moveTo>
                  <a:lnTo>
                    <a:pt x="40919" y="48120"/>
                  </a:lnTo>
                  <a:lnTo>
                    <a:pt x="36918" y="51206"/>
                  </a:lnTo>
                  <a:lnTo>
                    <a:pt x="32575" y="53035"/>
                  </a:lnTo>
                  <a:lnTo>
                    <a:pt x="27317" y="53035"/>
                  </a:lnTo>
                  <a:lnTo>
                    <a:pt x="20294" y="51689"/>
                  </a:lnTo>
                  <a:lnTo>
                    <a:pt x="14757" y="47574"/>
                  </a:lnTo>
                  <a:lnTo>
                    <a:pt x="11137" y="40589"/>
                  </a:lnTo>
                  <a:lnTo>
                    <a:pt x="9829" y="30632"/>
                  </a:lnTo>
                  <a:lnTo>
                    <a:pt x="11150" y="20599"/>
                  </a:lnTo>
                  <a:lnTo>
                    <a:pt x="14770" y="13589"/>
                  </a:lnTo>
                  <a:lnTo>
                    <a:pt x="20243" y="9461"/>
                  </a:lnTo>
                  <a:lnTo>
                    <a:pt x="27089" y="8115"/>
                  </a:lnTo>
                  <a:lnTo>
                    <a:pt x="32118" y="8115"/>
                  </a:lnTo>
                  <a:lnTo>
                    <a:pt x="36118" y="9944"/>
                  </a:lnTo>
                  <a:lnTo>
                    <a:pt x="40690" y="13258"/>
                  </a:lnTo>
                  <a:lnTo>
                    <a:pt x="43205" y="5029"/>
                  </a:lnTo>
                  <a:lnTo>
                    <a:pt x="38976" y="1943"/>
                  </a:lnTo>
                  <a:lnTo>
                    <a:pt x="33947" y="0"/>
                  </a:lnTo>
                  <a:lnTo>
                    <a:pt x="27203" y="0"/>
                  </a:lnTo>
                  <a:lnTo>
                    <a:pt x="16294" y="1981"/>
                  </a:lnTo>
                  <a:lnTo>
                    <a:pt x="7683" y="7886"/>
                  </a:lnTo>
                  <a:lnTo>
                    <a:pt x="2032" y="17640"/>
                  </a:lnTo>
                  <a:lnTo>
                    <a:pt x="0" y="31203"/>
                  </a:lnTo>
                  <a:lnTo>
                    <a:pt x="1955" y="44348"/>
                  </a:lnTo>
                  <a:lnTo>
                    <a:pt x="7378" y="53657"/>
                  </a:lnTo>
                  <a:lnTo>
                    <a:pt x="15621" y="59194"/>
                  </a:lnTo>
                  <a:lnTo>
                    <a:pt x="26060" y="61036"/>
                  </a:lnTo>
                  <a:lnTo>
                    <a:pt x="33032" y="61036"/>
                  </a:lnTo>
                  <a:lnTo>
                    <a:pt x="38976" y="58978"/>
                  </a:lnTo>
                  <a:lnTo>
                    <a:pt x="43434" y="55664"/>
                  </a:lnTo>
                  <a:close/>
                </a:path>
                <a:path w="312420" h="61594">
                  <a:moveTo>
                    <a:pt x="130073" y="1371"/>
                  </a:moveTo>
                  <a:lnTo>
                    <a:pt x="120243" y="1371"/>
                  </a:lnTo>
                  <a:lnTo>
                    <a:pt x="120243" y="25031"/>
                  </a:lnTo>
                  <a:lnTo>
                    <a:pt x="91668" y="25031"/>
                  </a:lnTo>
                  <a:lnTo>
                    <a:pt x="91668" y="1371"/>
                  </a:lnTo>
                  <a:lnTo>
                    <a:pt x="81838" y="1371"/>
                  </a:lnTo>
                  <a:lnTo>
                    <a:pt x="81838" y="59664"/>
                  </a:lnTo>
                  <a:lnTo>
                    <a:pt x="91668" y="59664"/>
                  </a:lnTo>
                  <a:lnTo>
                    <a:pt x="91668" y="32918"/>
                  </a:lnTo>
                  <a:lnTo>
                    <a:pt x="120243" y="32918"/>
                  </a:lnTo>
                  <a:lnTo>
                    <a:pt x="120243" y="59664"/>
                  </a:lnTo>
                  <a:lnTo>
                    <a:pt x="130073" y="59664"/>
                  </a:lnTo>
                  <a:lnTo>
                    <a:pt x="130073" y="1371"/>
                  </a:lnTo>
                  <a:close/>
                </a:path>
                <a:path w="312420" h="61594">
                  <a:moveTo>
                    <a:pt x="196024" y="1371"/>
                  </a:moveTo>
                  <a:lnTo>
                    <a:pt x="187337" y="1371"/>
                  </a:lnTo>
                  <a:lnTo>
                    <a:pt x="156705" y="44805"/>
                  </a:lnTo>
                  <a:lnTo>
                    <a:pt x="156705" y="1371"/>
                  </a:lnTo>
                  <a:lnTo>
                    <a:pt x="147561" y="1371"/>
                  </a:lnTo>
                  <a:lnTo>
                    <a:pt x="147561" y="59664"/>
                  </a:lnTo>
                  <a:lnTo>
                    <a:pt x="156248" y="59664"/>
                  </a:lnTo>
                  <a:lnTo>
                    <a:pt x="186880" y="16230"/>
                  </a:lnTo>
                  <a:lnTo>
                    <a:pt x="186880" y="59664"/>
                  </a:lnTo>
                  <a:lnTo>
                    <a:pt x="196024" y="59664"/>
                  </a:lnTo>
                  <a:lnTo>
                    <a:pt x="196024" y="1371"/>
                  </a:lnTo>
                  <a:close/>
                </a:path>
                <a:path w="312420" h="61594">
                  <a:moveTo>
                    <a:pt x="282321" y="59664"/>
                  </a:moveTo>
                  <a:lnTo>
                    <a:pt x="276948" y="1371"/>
                  </a:lnTo>
                  <a:lnTo>
                    <a:pt x="265518" y="1371"/>
                  </a:lnTo>
                  <a:lnTo>
                    <a:pt x="248488" y="45034"/>
                  </a:lnTo>
                  <a:lnTo>
                    <a:pt x="247230" y="49720"/>
                  </a:lnTo>
                  <a:lnTo>
                    <a:pt x="247002" y="49720"/>
                  </a:lnTo>
                  <a:lnTo>
                    <a:pt x="245859" y="45034"/>
                  </a:lnTo>
                  <a:lnTo>
                    <a:pt x="229171" y="1371"/>
                  </a:lnTo>
                  <a:lnTo>
                    <a:pt x="217627" y="1371"/>
                  </a:lnTo>
                  <a:lnTo>
                    <a:pt x="211912" y="59664"/>
                  </a:lnTo>
                  <a:lnTo>
                    <a:pt x="220827" y="59664"/>
                  </a:lnTo>
                  <a:lnTo>
                    <a:pt x="223913" y="22402"/>
                  </a:lnTo>
                  <a:lnTo>
                    <a:pt x="224256" y="15430"/>
                  </a:lnTo>
                  <a:lnTo>
                    <a:pt x="224256" y="11772"/>
                  </a:lnTo>
                  <a:lnTo>
                    <a:pt x="224485" y="11772"/>
                  </a:lnTo>
                  <a:lnTo>
                    <a:pt x="225056" y="15316"/>
                  </a:lnTo>
                  <a:lnTo>
                    <a:pt x="242773" y="59664"/>
                  </a:lnTo>
                  <a:lnTo>
                    <a:pt x="251002" y="59664"/>
                  </a:lnTo>
                  <a:lnTo>
                    <a:pt x="266547" y="21031"/>
                  </a:lnTo>
                  <a:lnTo>
                    <a:pt x="268947" y="14401"/>
                  </a:lnTo>
                  <a:lnTo>
                    <a:pt x="269405" y="11772"/>
                  </a:lnTo>
                  <a:lnTo>
                    <a:pt x="269633" y="11772"/>
                  </a:lnTo>
                  <a:lnTo>
                    <a:pt x="269633" y="15430"/>
                  </a:lnTo>
                  <a:lnTo>
                    <a:pt x="270319" y="26289"/>
                  </a:lnTo>
                  <a:lnTo>
                    <a:pt x="273062" y="59664"/>
                  </a:lnTo>
                  <a:lnTo>
                    <a:pt x="282321" y="59664"/>
                  </a:lnTo>
                  <a:close/>
                </a:path>
                <a:path w="312420" h="61594">
                  <a:moveTo>
                    <a:pt x="312153" y="50634"/>
                  </a:moveTo>
                  <a:lnTo>
                    <a:pt x="309524" y="47777"/>
                  </a:lnTo>
                  <a:lnTo>
                    <a:pt x="301637" y="47777"/>
                  </a:lnTo>
                  <a:lnTo>
                    <a:pt x="298894" y="50634"/>
                  </a:lnTo>
                  <a:lnTo>
                    <a:pt x="298894" y="58178"/>
                  </a:lnTo>
                  <a:lnTo>
                    <a:pt x="301637" y="61036"/>
                  </a:lnTo>
                  <a:lnTo>
                    <a:pt x="309524" y="61036"/>
                  </a:lnTo>
                  <a:lnTo>
                    <a:pt x="312153" y="58178"/>
                  </a:lnTo>
                  <a:lnTo>
                    <a:pt x="312153" y="54406"/>
                  </a:lnTo>
                  <a:lnTo>
                    <a:pt x="312153" y="50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612366" y="1672969"/>
            <a:ext cx="4309745" cy="565785"/>
            <a:chOff x="5612366" y="1672969"/>
            <a:chExt cx="4309745" cy="565785"/>
          </a:xfrm>
        </p:grpSpPr>
        <p:sp>
          <p:nvSpPr>
            <p:cNvPr id="34" name="object 34"/>
            <p:cNvSpPr/>
            <p:nvPr/>
          </p:nvSpPr>
          <p:spPr>
            <a:xfrm>
              <a:off x="8745354" y="1674799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59" h="82550">
                  <a:moveTo>
                    <a:pt x="60350" y="0"/>
                  </a:moveTo>
                  <a:lnTo>
                    <a:pt x="51206" y="0"/>
                  </a:lnTo>
                  <a:lnTo>
                    <a:pt x="9601" y="64922"/>
                  </a:lnTo>
                  <a:lnTo>
                    <a:pt x="9601" y="0"/>
                  </a:lnTo>
                  <a:lnTo>
                    <a:pt x="0" y="0"/>
                  </a:lnTo>
                  <a:lnTo>
                    <a:pt x="0" y="82296"/>
                  </a:lnTo>
                  <a:lnTo>
                    <a:pt x="9143" y="82296"/>
                  </a:lnTo>
                  <a:lnTo>
                    <a:pt x="50749" y="17487"/>
                  </a:lnTo>
                  <a:lnTo>
                    <a:pt x="50749" y="82296"/>
                  </a:lnTo>
                  <a:lnTo>
                    <a:pt x="60350" y="82296"/>
                  </a:lnTo>
                  <a:lnTo>
                    <a:pt x="603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25021" y="1697428"/>
              <a:ext cx="182311" cy="8366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046538" y="1697428"/>
              <a:ext cx="43815" cy="61594"/>
            </a:xfrm>
            <a:custGeom>
              <a:avLst/>
              <a:gdLst/>
              <a:ahLst/>
              <a:cxnLst/>
              <a:rect l="l" t="t" r="r" b="b"/>
              <a:pathLst>
                <a:path w="43815" h="61594">
                  <a:moveTo>
                    <a:pt x="33947" y="0"/>
                  </a:moveTo>
                  <a:lnTo>
                    <a:pt x="27203" y="0"/>
                  </a:lnTo>
                  <a:lnTo>
                    <a:pt x="16298" y="1982"/>
                  </a:lnTo>
                  <a:lnTo>
                    <a:pt x="7686" y="7886"/>
                  </a:lnTo>
                  <a:lnTo>
                    <a:pt x="2032" y="17648"/>
                  </a:lnTo>
                  <a:lnTo>
                    <a:pt x="0" y="31203"/>
                  </a:lnTo>
                  <a:lnTo>
                    <a:pt x="1950" y="44351"/>
                  </a:lnTo>
                  <a:lnTo>
                    <a:pt x="7372" y="53663"/>
                  </a:lnTo>
                  <a:lnTo>
                    <a:pt x="15623" y="59203"/>
                  </a:lnTo>
                  <a:lnTo>
                    <a:pt x="26060" y="61036"/>
                  </a:lnTo>
                  <a:lnTo>
                    <a:pt x="33032" y="61036"/>
                  </a:lnTo>
                  <a:lnTo>
                    <a:pt x="38976" y="58978"/>
                  </a:lnTo>
                  <a:lnTo>
                    <a:pt x="43434" y="55664"/>
                  </a:lnTo>
                  <a:lnTo>
                    <a:pt x="40919" y="48120"/>
                  </a:lnTo>
                  <a:lnTo>
                    <a:pt x="36918" y="51206"/>
                  </a:lnTo>
                  <a:lnTo>
                    <a:pt x="32575" y="53035"/>
                  </a:lnTo>
                  <a:lnTo>
                    <a:pt x="27317" y="53035"/>
                  </a:lnTo>
                  <a:lnTo>
                    <a:pt x="20293" y="51688"/>
                  </a:lnTo>
                  <a:lnTo>
                    <a:pt x="14758" y="47577"/>
                  </a:lnTo>
                  <a:lnTo>
                    <a:pt x="11131" y="40594"/>
                  </a:lnTo>
                  <a:lnTo>
                    <a:pt x="9829" y="30632"/>
                  </a:lnTo>
                  <a:lnTo>
                    <a:pt x="11144" y="20604"/>
                  </a:lnTo>
                  <a:lnTo>
                    <a:pt x="14773" y="13587"/>
                  </a:lnTo>
                  <a:lnTo>
                    <a:pt x="20245" y="9463"/>
                  </a:lnTo>
                  <a:lnTo>
                    <a:pt x="27089" y="8115"/>
                  </a:lnTo>
                  <a:lnTo>
                    <a:pt x="32118" y="8115"/>
                  </a:lnTo>
                  <a:lnTo>
                    <a:pt x="36118" y="9944"/>
                  </a:lnTo>
                  <a:lnTo>
                    <a:pt x="40690" y="13258"/>
                  </a:lnTo>
                  <a:lnTo>
                    <a:pt x="43205" y="5029"/>
                  </a:lnTo>
                  <a:lnTo>
                    <a:pt x="38976" y="1943"/>
                  </a:lnTo>
                  <a:lnTo>
                    <a:pt x="339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24950" y="1697429"/>
              <a:ext cx="322440" cy="7452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12366" y="1672969"/>
              <a:ext cx="4309601" cy="56532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541469" y="1897608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612366" y="2327075"/>
            <a:ext cx="4172667" cy="41292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12366" y="3636428"/>
            <a:ext cx="4354860" cy="259383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5610537" y="2828781"/>
            <a:ext cx="4145279" cy="413384"/>
            <a:chOff x="5610537" y="2828781"/>
            <a:chExt cx="4145279" cy="413384"/>
          </a:xfrm>
        </p:grpSpPr>
        <p:sp>
          <p:nvSpPr>
            <p:cNvPr id="43" name="object 43"/>
            <p:cNvSpPr/>
            <p:nvPr/>
          </p:nvSpPr>
          <p:spPr>
            <a:xfrm>
              <a:off x="9582260" y="29010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9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10537" y="2828781"/>
              <a:ext cx="4145254" cy="41292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652092" y="3053421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615795" y="3310437"/>
            <a:ext cx="4376247" cy="236066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0" y="-36358"/>
            <a:ext cx="10692130" cy="1057910"/>
            <a:chOff x="-190" y="2566"/>
            <a:chExt cx="10692130" cy="1057910"/>
          </a:xfrm>
        </p:grpSpPr>
        <p:sp>
          <p:nvSpPr>
            <p:cNvPr id="48" name="object 48"/>
            <p:cNvSpPr/>
            <p:nvPr/>
          </p:nvSpPr>
          <p:spPr>
            <a:xfrm>
              <a:off x="-190" y="2566"/>
              <a:ext cx="10692130" cy="1057910"/>
            </a:xfrm>
            <a:custGeom>
              <a:avLst/>
              <a:gdLst/>
              <a:ahLst/>
              <a:cxnLst/>
              <a:rect l="l" t="t" r="r" b="b"/>
              <a:pathLst>
                <a:path w="10692130" h="1057910">
                  <a:moveTo>
                    <a:pt x="10692003" y="0"/>
                  </a:moveTo>
                  <a:lnTo>
                    <a:pt x="0" y="0"/>
                  </a:lnTo>
                  <a:lnTo>
                    <a:pt x="0" y="1057719"/>
                  </a:lnTo>
                  <a:lnTo>
                    <a:pt x="10692003" y="1057719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007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91863" y="793906"/>
              <a:ext cx="822775" cy="56261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60288" y="4181812"/>
            <a:ext cx="4583798" cy="2862872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92" y="140576"/>
                </a:moveTo>
                <a:lnTo>
                  <a:pt x="82473" y="140576"/>
                </a:lnTo>
                <a:lnTo>
                  <a:pt x="82473" y="195859"/>
                </a:lnTo>
                <a:lnTo>
                  <a:pt x="94191" y="234049"/>
                </a:lnTo>
                <a:lnTo>
                  <a:pt x="116420" y="254901"/>
                </a:lnTo>
                <a:lnTo>
                  <a:pt x="1257" y="254901"/>
                </a:lnTo>
                <a:lnTo>
                  <a:pt x="0" y="256158"/>
                </a:lnTo>
                <a:lnTo>
                  <a:pt x="0" y="266763"/>
                </a:lnTo>
                <a:lnTo>
                  <a:pt x="1257" y="268020"/>
                </a:lnTo>
                <a:lnTo>
                  <a:pt x="218033" y="268020"/>
                </a:lnTo>
                <a:lnTo>
                  <a:pt x="219290" y="266763"/>
                </a:lnTo>
                <a:lnTo>
                  <a:pt x="219290" y="251155"/>
                </a:lnTo>
                <a:lnTo>
                  <a:pt x="143421" y="251155"/>
                </a:lnTo>
                <a:lnTo>
                  <a:pt x="136296" y="249656"/>
                </a:lnTo>
                <a:lnTo>
                  <a:pt x="102590" y="223697"/>
                </a:lnTo>
                <a:lnTo>
                  <a:pt x="95592" y="203326"/>
                </a:lnTo>
                <a:lnTo>
                  <a:pt x="95592" y="140576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5" y="13119"/>
                </a:lnTo>
                <a:lnTo>
                  <a:pt x="18745" y="254901"/>
                </a:lnTo>
                <a:lnTo>
                  <a:pt x="31864" y="254901"/>
                </a:lnTo>
                <a:lnTo>
                  <a:pt x="31864" y="140576"/>
                </a:lnTo>
                <a:lnTo>
                  <a:pt x="150876" y="140576"/>
                </a:lnTo>
                <a:lnTo>
                  <a:pt x="164623" y="139180"/>
                </a:lnTo>
                <a:lnTo>
                  <a:pt x="177447" y="135178"/>
                </a:lnTo>
                <a:lnTo>
                  <a:pt x="189066" y="128853"/>
                </a:lnTo>
                <a:lnTo>
                  <a:pt x="190757" y="127457"/>
                </a:lnTo>
                <a:lnTo>
                  <a:pt x="31864" y="127457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3" y="230543"/>
                </a:moveTo>
                <a:lnTo>
                  <a:pt x="207429" y="230543"/>
                </a:lnTo>
                <a:lnTo>
                  <a:pt x="206171" y="231787"/>
                </a:lnTo>
                <a:lnTo>
                  <a:pt x="206171" y="251155"/>
                </a:lnTo>
                <a:lnTo>
                  <a:pt x="219290" y="251155"/>
                </a:lnTo>
                <a:lnTo>
                  <a:pt x="219290" y="231787"/>
                </a:lnTo>
                <a:lnTo>
                  <a:pt x="218033" y="230543"/>
                </a:lnTo>
                <a:close/>
              </a:path>
              <a:path w="219710" h="268605">
                <a:moveTo>
                  <a:pt x="218033" y="0"/>
                </a:moveTo>
                <a:lnTo>
                  <a:pt x="1257" y="0"/>
                </a:lnTo>
                <a:lnTo>
                  <a:pt x="0" y="1257"/>
                </a:lnTo>
                <a:lnTo>
                  <a:pt x="0" y="11861"/>
                </a:lnTo>
                <a:lnTo>
                  <a:pt x="1257" y="13119"/>
                </a:lnTo>
                <a:lnTo>
                  <a:pt x="116420" y="13119"/>
                </a:lnTo>
                <a:lnTo>
                  <a:pt x="111353" y="16090"/>
                </a:lnTo>
                <a:lnTo>
                  <a:pt x="87668" y="46062"/>
                </a:lnTo>
                <a:lnTo>
                  <a:pt x="82473" y="127457"/>
                </a:lnTo>
                <a:lnTo>
                  <a:pt x="105105" y="127457"/>
                </a:lnTo>
                <a:lnTo>
                  <a:pt x="109372" y="123507"/>
                </a:lnTo>
                <a:lnTo>
                  <a:pt x="114592" y="118427"/>
                </a:lnTo>
                <a:lnTo>
                  <a:pt x="95592" y="118427"/>
                </a:lnTo>
                <a:lnTo>
                  <a:pt x="95592" y="64693"/>
                </a:lnTo>
                <a:lnTo>
                  <a:pt x="116954" y="28003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7"/>
                </a:lnTo>
                <a:lnTo>
                  <a:pt x="218033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2" y="72453"/>
                </a:lnTo>
                <a:lnTo>
                  <a:pt x="205042" y="83265"/>
                </a:lnTo>
                <a:lnTo>
                  <a:pt x="184810" y="116319"/>
                </a:lnTo>
                <a:lnTo>
                  <a:pt x="158343" y="127457"/>
                </a:lnTo>
                <a:lnTo>
                  <a:pt x="190757" y="127457"/>
                </a:lnTo>
                <a:lnTo>
                  <a:pt x="216311" y="92076"/>
                </a:lnTo>
                <a:lnTo>
                  <a:pt x="219286" y="72250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6" y="36550"/>
                </a:moveTo>
                <a:lnTo>
                  <a:pt x="148539" y="36550"/>
                </a:lnTo>
                <a:lnTo>
                  <a:pt x="146215" y="36779"/>
                </a:lnTo>
                <a:lnTo>
                  <a:pt x="116408" y="62966"/>
                </a:lnTo>
                <a:lnTo>
                  <a:pt x="115174" y="75196"/>
                </a:lnTo>
                <a:lnTo>
                  <a:pt x="114823" y="87007"/>
                </a:lnTo>
                <a:lnTo>
                  <a:pt x="99021" y="115227"/>
                </a:lnTo>
                <a:lnTo>
                  <a:pt x="95592" y="118427"/>
                </a:lnTo>
                <a:lnTo>
                  <a:pt x="114592" y="118427"/>
                </a:lnTo>
                <a:lnTo>
                  <a:pt x="119409" y="113739"/>
                </a:lnTo>
                <a:lnTo>
                  <a:pt x="125106" y="104786"/>
                </a:lnTo>
                <a:lnTo>
                  <a:pt x="127724" y="92392"/>
                </a:lnTo>
                <a:lnTo>
                  <a:pt x="128287" y="75196"/>
                </a:lnTo>
                <a:lnTo>
                  <a:pt x="128384" y="70650"/>
                </a:lnTo>
                <a:lnTo>
                  <a:pt x="128536" y="69176"/>
                </a:lnTo>
                <a:lnTo>
                  <a:pt x="149377" y="49669"/>
                </a:lnTo>
                <a:lnTo>
                  <a:pt x="186482" y="49669"/>
                </a:lnTo>
                <a:lnTo>
                  <a:pt x="186474" y="39357"/>
                </a:lnTo>
                <a:lnTo>
                  <a:pt x="186474" y="37807"/>
                </a:lnTo>
                <a:lnTo>
                  <a:pt x="185229" y="36563"/>
                </a:lnTo>
                <a:lnTo>
                  <a:pt x="150876" y="36563"/>
                </a:lnTo>
                <a:close/>
              </a:path>
              <a:path w="219710" h="268605">
                <a:moveTo>
                  <a:pt x="186482" y="49669"/>
                </a:moveTo>
                <a:lnTo>
                  <a:pt x="173367" y="49669"/>
                </a:lnTo>
                <a:lnTo>
                  <a:pt x="173278" y="74701"/>
                </a:lnTo>
                <a:lnTo>
                  <a:pt x="173228" y="75196"/>
                </a:lnTo>
                <a:lnTo>
                  <a:pt x="151142" y="94665"/>
                </a:lnTo>
                <a:lnTo>
                  <a:pt x="144043" y="94665"/>
                </a:lnTo>
                <a:lnTo>
                  <a:pt x="142798" y="95910"/>
                </a:lnTo>
                <a:lnTo>
                  <a:pt x="142900" y="106616"/>
                </a:lnTo>
                <a:lnTo>
                  <a:pt x="144056" y="107772"/>
                </a:lnTo>
                <a:lnTo>
                  <a:pt x="151079" y="107772"/>
                </a:lnTo>
                <a:lnTo>
                  <a:pt x="178537" y="94665"/>
                </a:lnTo>
                <a:lnTo>
                  <a:pt x="151142" y="94665"/>
                </a:lnTo>
                <a:lnTo>
                  <a:pt x="178548" y="94653"/>
                </a:lnTo>
                <a:lnTo>
                  <a:pt x="186397" y="75196"/>
                </a:lnTo>
                <a:lnTo>
                  <a:pt x="186482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307804" y="443393"/>
            <a:ext cx="443118" cy="275382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257698" y="421632"/>
            <a:ext cx="563245" cy="321310"/>
            <a:chOff x="1257698" y="421632"/>
            <a:chExt cx="563245" cy="321310"/>
          </a:xfrm>
        </p:grpSpPr>
        <p:sp>
          <p:nvSpPr>
            <p:cNvPr id="54" name="object 54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29995" y="422392"/>
            <a:ext cx="70205" cy="70205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29995" y="547063"/>
            <a:ext cx="70205" cy="70205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29995" y="670018"/>
            <a:ext cx="70205" cy="70205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57698" y="670018"/>
            <a:ext cx="70218" cy="70205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85425" y="670018"/>
            <a:ext cx="70205" cy="7020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85425" y="422392"/>
            <a:ext cx="70205" cy="70205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257698" y="422392"/>
            <a:ext cx="70218" cy="70205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43985" y="385075"/>
            <a:ext cx="432981" cy="394181"/>
          </a:xfrm>
          <a:prstGeom prst="rect">
            <a:avLst/>
          </a:prstGeom>
        </p:spPr>
      </p:pic>
      <p:pic>
        <p:nvPicPr>
          <p:cNvPr id="65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177" y="-11457"/>
            <a:ext cx="1571830" cy="117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66"/>
            <a:ext cx="10692130" cy="7557770"/>
          </a:xfrm>
          <a:custGeom>
            <a:avLst/>
            <a:gdLst/>
            <a:ahLst/>
            <a:cxnLst/>
            <a:rect l="l" t="t" r="r" b="b"/>
            <a:pathLst>
              <a:path w="10692130" h="7557770">
                <a:moveTo>
                  <a:pt x="0" y="7557433"/>
                </a:moveTo>
                <a:lnTo>
                  <a:pt x="0" y="0"/>
                </a:lnTo>
                <a:lnTo>
                  <a:pt x="10691812" y="0"/>
                </a:lnTo>
                <a:lnTo>
                  <a:pt x="10691812" y="7557433"/>
                </a:lnTo>
                <a:lnTo>
                  <a:pt x="0" y="7557433"/>
                </a:lnTo>
                <a:close/>
              </a:path>
            </a:pathLst>
          </a:custGeom>
          <a:solidFill>
            <a:srgbClr val="007D8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3300" y="779256"/>
            <a:ext cx="822775" cy="5626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51785" y="1521994"/>
            <a:ext cx="2265680" cy="1784350"/>
            <a:chOff x="551785" y="1521994"/>
            <a:chExt cx="2265680" cy="17843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357" y="1521994"/>
              <a:ext cx="1439270" cy="985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785" y="1545996"/>
              <a:ext cx="2265210" cy="17600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091" y="2917590"/>
              <a:ext cx="796925" cy="236854"/>
            </a:xfrm>
            <a:custGeom>
              <a:avLst/>
              <a:gdLst/>
              <a:ahLst/>
              <a:cxnLst/>
              <a:rect l="l" t="t" r="r" b="b"/>
              <a:pathLst>
                <a:path w="796925" h="236855">
                  <a:moveTo>
                    <a:pt x="48234" y="1371"/>
                  </a:moveTo>
                  <a:lnTo>
                    <a:pt x="1600" y="1371"/>
                  </a:lnTo>
                  <a:lnTo>
                    <a:pt x="1600" y="59664"/>
                  </a:lnTo>
                  <a:lnTo>
                    <a:pt x="11430" y="59664"/>
                  </a:lnTo>
                  <a:lnTo>
                    <a:pt x="11430" y="9372"/>
                  </a:lnTo>
                  <a:lnTo>
                    <a:pt x="38404" y="9372"/>
                  </a:lnTo>
                  <a:lnTo>
                    <a:pt x="38404" y="59664"/>
                  </a:lnTo>
                  <a:lnTo>
                    <a:pt x="48234" y="59664"/>
                  </a:lnTo>
                  <a:lnTo>
                    <a:pt x="48234" y="1371"/>
                  </a:lnTo>
                  <a:close/>
                </a:path>
                <a:path w="796925" h="236855">
                  <a:moveTo>
                    <a:pt x="70408" y="212064"/>
                  </a:moveTo>
                  <a:lnTo>
                    <a:pt x="65036" y="153771"/>
                  </a:lnTo>
                  <a:lnTo>
                    <a:pt x="53606" y="153771"/>
                  </a:lnTo>
                  <a:lnTo>
                    <a:pt x="36576" y="197434"/>
                  </a:lnTo>
                  <a:lnTo>
                    <a:pt x="35318" y="202120"/>
                  </a:lnTo>
                  <a:lnTo>
                    <a:pt x="35090" y="202120"/>
                  </a:lnTo>
                  <a:lnTo>
                    <a:pt x="33947" y="197434"/>
                  </a:lnTo>
                  <a:lnTo>
                    <a:pt x="17259" y="153771"/>
                  </a:lnTo>
                  <a:lnTo>
                    <a:pt x="5715" y="153771"/>
                  </a:lnTo>
                  <a:lnTo>
                    <a:pt x="0" y="212064"/>
                  </a:lnTo>
                  <a:lnTo>
                    <a:pt x="8915" y="212064"/>
                  </a:lnTo>
                  <a:lnTo>
                    <a:pt x="12001" y="174802"/>
                  </a:lnTo>
                  <a:lnTo>
                    <a:pt x="12344" y="167830"/>
                  </a:lnTo>
                  <a:lnTo>
                    <a:pt x="12344" y="164172"/>
                  </a:lnTo>
                  <a:lnTo>
                    <a:pt x="12573" y="164172"/>
                  </a:lnTo>
                  <a:lnTo>
                    <a:pt x="13144" y="167716"/>
                  </a:lnTo>
                  <a:lnTo>
                    <a:pt x="30861" y="212064"/>
                  </a:lnTo>
                  <a:lnTo>
                    <a:pt x="39090" y="212064"/>
                  </a:lnTo>
                  <a:lnTo>
                    <a:pt x="54635" y="173431"/>
                  </a:lnTo>
                  <a:lnTo>
                    <a:pt x="57035" y="166801"/>
                  </a:lnTo>
                  <a:lnTo>
                    <a:pt x="57492" y="164172"/>
                  </a:lnTo>
                  <a:lnTo>
                    <a:pt x="57721" y="164172"/>
                  </a:lnTo>
                  <a:lnTo>
                    <a:pt x="57721" y="167830"/>
                  </a:lnTo>
                  <a:lnTo>
                    <a:pt x="58407" y="178689"/>
                  </a:lnTo>
                  <a:lnTo>
                    <a:pt x="61150" y="212064"/>
                  </a:lnTo>
                  <a:lnTo>
                    <a:pt x="70408" y="212064"/>
                  </a:lnTo>
                  <a:close/>
                </a:path>
                <a:path w="796925" h="236855">
                  <a:moveTo>
                    <a:pt x="115100" y="30289"/>
                  </a:moveTo>
                  <a:lnTo>
                    <a:pt x="113017" y="16776"/>
                  </a:lnTo>
                  <a:lnTo>
                    <a:pt x="107696" y="7886"/>
                  </a:lnTo>
                  <a:lnTo>
                    <a:pt x="107378" y="7340"/>
                  </a:lnTo>
                  <a:lnTo>
                    <a:pt x="105257" y="5943"/>
                  </a:lnTo>
                  <a:lnTo>
                    <a:pt x="105257" y="30746"/>
                  </a:lnTo>
                  <a:lnTo>
                    <a:pt x="103974" y="41033"/>
                  </a:lnTo>
                  <a:lnTo>
                    <a:pt x="100418" y="48094"/>
                  </a:lnTo>
                  <a:lnTo>
                    <a:pt x="95148" y="52108"/>
                  </a:lnTo>
                  <a:lnTo>
                    <a:pt x="88696" y="53378"/>
                  </a:lnTo>
                  <a:lnTo>
                    <a:pt x="82257" y="52108"/>
                  </a:lnTo>
                  <a:lnTo>
                    <a:pt x="76987" y="48094"/>
                  </a:lnTo>
                  <a:lnTo>
                    <a:pt x="73431" y="41033"/>
                  </a:lnTo>
                  <a:lnTo>
                    <a:pt x="72136" y="30746"/>
                  </a:lnTo>
                  <a:lnTo>
                    <a:pt x="72174" y="30289"/>
                  </a:lnTo>
                  <a:lnTo>
                    <a:pt x="73431" y="20231"/>
                  </a:lnTo>
                  <a:lnTo>
                    <a:pt x="76987" y="13169"/>
                  </a:lnTo>
                  <a:lnTo>
                    <a:pt x="82257" y="9156"/>
                  </a:lnTo>
                  <a:lnTo>
                    <a:pt x="88696" y="7886"/>
                  </a:lnTo>
                  <a:lnTo>
                    <a:pt x="95148" y="9156"/>
                  </a:lnTo>
                  <a:lnTo>
                    <a:pt x="100418" y="13169"/>
                  </a:lnTo>
                  <a:lnTo>
                    <a:pt x="103974" y="20231"/>
                  </a:lnTo>
                  <a:lnTo>
                    <a:pt x="105232" y="30289"/>
                  </a:lnTo>
                  <a:lnTo>
                    <a:pt x="105257" y="30746"/>
                  </a:lnTo>
                  <a:lnTo>
                    <a:pt x="105257" y="5943"/>
                  </a:lnTo>
                  <a:lnTo>
                    <a:pt x="99047" y="1803"/>
                  </a:lnTo>
                  <a:lnTo>
                    <a:pt x="88925" y="0"/>
                  </a:lnTo>
                  <a:lnTo>
                    <a:pt x="78638" y="1841"/>
                  </a:lnTo>
                  <a:lnTo>
                    <a:pt x="70167" y="7480"/>
                  </a:lnTo>
                  <a:lnTo>
                    <a:pt x="64414" y="17068"/>
                  </a:lnTo>
                  <a:lnTo>
                    <a:pt x="62293" y="30746"/>
                  </a:lnTo>
                  <a:lnTo>
                    <a:pt x="64376" y="44259"/>
                  </a:lnTo>
                  <a:lnTo>
                    <a:pt x="70027" y="53695"/>
                  </a:lnTo>
                  <a:lnTo>
                    <a:pt x="78359" y="59232"/>
                  </a:lnTo>
                  <a:lnTo>
                    <a:pt x="88468" y="61036"/>
                  </a:lnTo>
                  <a:lnTo>
                    <a:pt x="98755" y="59194"/>
                  </a:lnTo>
                  <a:lnTo>
                    <a:pt x="107226" y="53543"/>
                  </a:lnTo>
                  <a:lnTo>
                    <a:pt x="107327" y="53378"/>
                  </a:lnTo>
                  <a:lnTo>
                    <a:pt x="112979" y="43967"/>
                  </a:lnTo>
                  <a:lnTo>
                    <a:pt x="115100" y="30289"/>
                  </a:lnTo>
                  <a:close/>
                </a:path>
                <a:path w="796925" h="236855">
                  <a:moveTo>
                    <a:pt x="130302" y="212064"/>
                  </a:moveTo>
                  <a:lnTo>
                    <a:pt x="129730" y="210578"/>
                  </a:lnTo>
                  <a:lnTo>
                    <a:pt x="129159" y="207721"/>
                  </a:lnTo>
                  <a:lnTo>
                    <a:pt x="129159" y="204749"/>
                  </a:lnTo>
                  <a:lnTo>
                    <a:pt x="129159" y="182918"/>
                  </a:lnTo>
                  <a:lnTo>
                    <a:pt x="129159" y="176860"/>
                  </a:lnTo>
                  <a:lnTo>
                    <a:pt x="129159" y="172059"/>
                  </a:lnTo>
                  <a:lnTo>
                    <a:pt x="127812" y="162864"/>
                  </a:lnTo>
                  <a:lnTo>
                    <a:pt x="126301" y="160515"/>
                  </a:lnTo>
                  <a:lnTo>
                    <a:pt x="123913" y="156781"/>
                  </a:lnTo>
                  <a:lnTo>
                    <a:pt x="117729" y="153428"/>
                  </a:lnTo>
                  <a:lnTo>
                    <a:pt x="109499" y="152400"/>
                  </a:lnTo>
                  <a:lnTo>
                    <a:pt x="100355" y="152400"/>
                  </a:lnTo>
                  <a:lnTo>
                    <a:pt x="92354" y="155257"/>
                  </a:lnTo>
                  <a:lnTo>
                    <a:pt x="86067" y="158686"/>
                  </a:lnTo>
                  <a:lnTo>
                    <a:pt x="88582" y="166458"/>
                  </a:lnTo>
                  <a:lnTo>
                    <a:pt x="94754" y="162915"/>
                  </a:lnTo>
                  <a:lnTo>
                    <a:pt x="100926" y="160515"/>
                  </a:lnTo>
                  <a:lnTo>
                    <a:pt x="115557" y="160515"/>
                  </a:lnTo>
                  <a:lnTo>
                    <a:pt x="119557" y="163830"/>
                  </a:lnTo>
                  <a:lnTo>
                    <a:pt x="119557" y="176860"/>
                  </a:lnTo>
                  <a:lnTo>
                    <a:pt x="119557" y="183718"/>
                  </a:lnTo>
                  <a:lnTo>
                    <a:pt x="119557" y="197662"/>
                  </a:lnTo>
                  <a:lnTo>
                    <a:pt x="115100" y="202006"/>
                  </a:lnTo>
                  <a:lnTo>
                    <a:pt x="109270" y="205663"/>
                  </a:lnTo>
                  <a:lnTo>
                    <a:pt x="96583" y="205663"/>
                  </a:lnTo>
                  <a:lnTo>
                    <a:pt x="92354" y="202006"/>
                  </a:lnTo>
                  <a:lnTo>
                    <a:pt x="92354" y="186918"/>
                  </a:lnTo>
                  <a:lnTo>
                    <a:pt x="97155" y="182918"/>
                  </a:lnTo>
                  <a:lnTo>
                    <a:pt x="112928" y="182918"/>
                  </a:lnTo>
                  <a:lnTo>
                    <a:pt x="114871" y="183032"/>
                  </a:lnTo>
                  <a:lnTo>
                    <a:pt x="119557" y="183718"/>
                  </a:lnTo>
                  <a:lnTo>
                    <a:pt x="119557" y="176860"/>
                  </a:lnTo>
                  <a:lnTo>
                    <a:pt x="115443" y="176288"/>
                  </a:lnTo>
                  <a:lnTo>
                    <a:pt x="112471" y="176174"/>
                  </a:lnTo>
                  <a:lnTo>
                    <a:pt x="110070" y="176174"/>
                  </a:lnTo>
                  <a:lnTo>
                    <a:pt x="97853" y="177482"/>
                  </a:lnTo>
                  <a:lnTo>
                    <a:pt x="89344" y="181279"/>
                  </a:lnTo>
                  <a:lnTo>
                    <a:pt x="84366" y="187413"/>
                  </a:lnTo>
                  <a:lnTo>
                    <a:pt x="82753" y="195719"/>
                  </a:lnTo>
                  <a:lnTo>
                    <a:pt x="82753" y="207378"/>
                  </a:lnTo>
                  <a:lnTo>
                    <a:pt x="90182" y="213436"/>
                  </a:lnTo>
                  <a:lnTo>
                    <a:pt x="107899" y="213436"/>
                  </a:lnTo>
                  <a:lnTo>
                    <a:pt x="114642" y="210121"/>
                  </a:lnTo>
                  <a:lnTo>
                    <a:pt x="118821" y="205663"/>
                  </a:lnTo>
                  <a:lnTo>
                    <a:pt x="119672" y="204749"/>
                  </a:lnTo>
                  <a:lnTo>
                    <a:pt x="119900" y="209207"/>
                  </a:lnTo>
                  <a:lnTo>
                    <a:pt x="120472" y="211035"/>
                  </a:lnTo>
                  <a:lnTo>
                    <a:pt x="121043" y="212064"/>
                  </a:lnTo>
                  <a:lnTo>
                    <a:pt x="130302" y="212064"/>
                  </a:lnTo>
                  <a:close/>
                </a:path>
                <a:path w="796925" h="236855">
                  <a:moveTo>
                    <a:pt x="178079" y="59664"/>
                  </a:moveTo>
                  <a:lnTo>
                    <a:pt x="163220" y="34518"/>
                  </a:lnTo>
                  <a:lnTo>
                    <a:pt x="160134" y="30975"/>
                  </a:lnTo>
                  <a:lnTo>
                    <a:pt x="154076" y="29146"/>
                  </a:lnTo>
                  <a:lnTo>
                    <a:pt x="157276" y="27660"/>
                  </a:lnTo>
                  <a:lnTo>
                    <a:pt x="158991" y="25488"/>
                  </a:lnTo>
                  <a:lnTo>
                    <a:pt x="167449" y="10172"/>
                  </a:lnTo>
                  <a:lnTo>
                    <a:pt x="168935" y="8572"/>
                  </a:lnTo>
                  <a:lnTo>
                    <a:pt x="174650" y="8572"/>
                  </a:lnTo>
                  <a:lnTo>
                    <a:pt x="174650" y="685"/>
                  </a:lnTo>
                  <a:lnTo>
                    <a:pt x="164020" y="685"/>
                  </a:lnTo>
                  <a:lnTo>
                    <a:pt x="160934" y="4229"/>
                  </a:lnTo>
                  <a:lnTo>
                    <a:pt x="149847" y="24345"/>
                  </a:lnTo>
                  <a:lnTo>
                    <a:pt x="148247" y="25831"/>
                  </a:lnTo>
                  <a:lnTo>
                    <a:pt x="138988" y="25831"/>
                  </a:lnTo>
                  <a:lnTo>
                    <a:pt x="138988" y="1371"/>
                  </a:lnTo>
                  <a:lnTo>
                    <a:pt x="129159" y="1371"/>
                  </a:lnTo>
                  <a:lnTo>
                    <a:pt x="129159" y="59664"/>
                  </a:lnTo>
                  <a:lnTo>
                    <a:pt x="138988" y="59664"/>
                  </a:lnTo>
                  <a:lnTo>
                    <a:pt x="138988" y="33147"/>
                  </a:lnTo>
                  <a:lnTo>
                    <a:pt x="150761" y="33147"/>
                  </a:lnTo>
                  <a:lnTo>
                    <a:pt x="153504" y="36004"/>
                  </a:lnTo>
                  <a:lnTo>
                    <a:pt x="167449" y="59664"/>
                  </a:lnTo>
                  <a:lnTo>
                    <a:pt x="178079" y="59664"/>
                  </a:lnTo>
                  <a:close/>
                </a:path>
                <a:path w="796925" h="236855">
                  <a:moveTo>
                    <a:pt x="185851" y="208064"/>
                  </a:moveTo>
                  <a:lnTo>
                    <a:pt x="183337" y="200520"/>
                  </a:lnTo>
                  <a:lnTo>
                    <a:pt x="179336" y="203606"/>
                  </a:lnTo>
                  <a:lnTo>
                    <a:pt x="174993" y="205435"/>
                  </a:lnTo>
                  <a:lnTo>
                    <a:pt x="169735" y="205435"/>
                  </a:lnTo>
                  <a:lnTo>
                    <a:pt x="162712" y="204089"/>
                  </a:lnTo>
                  <a:lnTo>
                    <a:pt x="157175" y="199974"/>
                  </a:lnTo>
                  <a:lnTo>
                    <a:pt x="153555" y="192989"/>
                  </a:lnTo>
                  <a:lnTo>
                    <a:pt x="152247" y="183032"/>
                  </a:lnTo>
                  <a:lnTo>
                    <a:pt x="153568" y="172999"/>
                  </a:lnTo>
                  <a:lnTo>
                    <a:pt x="157200" y="165989"/>
                  </a:lnTo>
                  <a:lnTo>
                    <a:pt x="162661" y="161861"/>
                  </a:lnTo>
                  <a:lnTo>
                    <a:pt x="169506" y="160515"/>
                  </a:lnTo>
                  <a:lnTo>
                    <a:pt x="174536" y="160515"/>
                  </a:lnTo>
                  <a:lnTo>
                    <a:pt x="178536" y="162344"/>
                  </a:lnTo>
                  <a:lnTo>
                    <a:pt x="183108" y="165658"/>
                  </a:lnTo>
                  <a:lnTo>
                    <a:pt x="185623" y="157429"/>
                  </a:lnTo>
                  <a:lnTo>
                    <a:pt x="181394" y="154343"/>
                  </a:lnTo>
                  <a:lnTo>
                    <a:pt x="176364" y="152400"/>
                  </a:lnTo>
                  <a:lnTo>
                    <a:pt x="169621" y="152400"/>
                  </a:lnTo>
                  <a:lnTo>
                    <a:pt x="158724" y="154381"/>
                  </a:lnTo>
                  <a:lnTo>
                    <a:pt x="150114" y="160286"/>
                  </a:lnTo>
                  <a:lnTo>
                    <a:pt x="144449" y="170040"/>
                  </a:lnTo>
                  <a:lnTo>
                    <a:pt x="142417" y="183603"/>
                  </a:lnTo>
                  <a:lnTo>
                    <a:pt x="144373" y="196748"/>
                  </a:lnTo>
                  <a:lnTo>
                    <a:pt x="149796" y="206057"/>
                  </a:lnTo>
                  <a:lnTo>
                    <a:pt x="158038" y="211607"/>
                  </a:lnTo>
                  <a:lnTo>
                    <a:pt x="168478" y="213436"/>
                  </a:lnTo>
                  <a:lnTo>
                    <a:pt x="175450" y="213436"/>
                  </a:lnTo>
                  <a:lnTo>
                    <a:pt x="181394" y="211378"/>
                  </a:lnTo>
                  <a:lnTo>
                    <a:pt x="185851" y="208064"/>
                  </a:lnTo>
                  <a:close/>
                </a:path>
                <a:path w="796925" h="236855">
                  <a:moveTo>
                    <a:pt x="237858" y="30289"/>
                  </a:moveTo>
                  <a:lnTo>
                    <a:pt x="235775" y="16776"/>
                  </a:lnTo>
                  <a:lnTo>
                    <a:pt x="230454" y="7886"/>
                  </a:lnTo>
                  <a:lnTo>
                    <a:pt x="230124" y="7340"/>
                  </a:lnTo>
                  <a:lnTo>
                    <a:pt x="228015" y="5943"/>
                  </a:lnTo>
                  <a:lnTo>
                    <a:pt x="228015" y="30746"/>
                  </a:lnTo>
                  <a:lnTo>
                    <a:pt x="226720" y="41033"/>
                  </a:lnTo>
                  <a:lnTo>
                    <a:pt x="223177" y="48094"/>
                  </a:lnTo>
                  <a:lnTo>
                    <a:pt x="217906" y="52108"/>
                  </a:lnTo>
                  <a:lnTo>
                    <a:pt x="211455" y="53378"/>
                  </a:lnTo>
                  <a:lnTo>
                    <a:pt x="205003" y="52108"/>
                  </a:lnTo>
                  <a:lnTo>
                    <a:pt x="199745" y="48094"/>
                  </a:lnTo>
                  <a:lnTo>
                    <a:pt x="196189" y="41033"/>
                  </a:lnTo>
                  <a:lnTo>
                    <a:pt x="194894" y="30746"/>
                  </a:lnTo>
                  <a:lnTo>
                    <a:pt x="194919" y="30289"/>
                  </a:lnTo>
                  <a:lnTo>
                    <a:pt x="196189" y="20231"/>
                  </a:lnTo>
                  <a:lnTo>
                    <a:pt x="199745" y="13169"/>
                  </a:lnTo>
                  <a:lnTo>
                    <a:pt x="205003" y="9156"/>
                  </a:lnTo>
                  <a:lnTo>
                    <a:pt x="211455" y="7886"/>
                  </a:lnTo>
                  <a:lnTo>
                    <a:pt x="217906" y="9156"/>
                  </a:lnTo>
                  <a:lnTo>
                    <a:pt x="223177" y="13169"/>
                  </a:lnTo>
                  <a:lnTo>
                    <a:pt x="226720" y="20231"/>
                  </a:lnTo>
                  <a:lnTo>
                    <a:pt x="227990" y="30289"/>
                  </a:lnTo>
                  <a:lnTo>
                    <a:pt x="228015" y="30746"/>
                  </a:lnTo>
                  <a:lnTo>
                    <a:pt x="228015" y="5943"/>
                  </a:lnTo>
                  <a:lnTo>
                    <a:pt x="221805" y="1803"/>
                  </a:lnTo>
                  <a:lnTo>
                    <a:pt x="211683" y="0"/>
                  </a:lnTo>
                  <a:lnTo>
                    <a:pt x="201396" y="1841"/>
                  </a:lnTo>
                  <a:lnTo>
                    <a:pt x="192925" y="7480"/>
                  </a:lnTo>
                  <a:lnTo>
                    <a:pt x="187172" y="17068"/>
                  </a:lnTo>
                  <a:lnTo>
                    <a:pt x="185051" y="30746"/>
                  </a:lnTo>
                  <a:lnTo>
                    <a:pt x="187134" y="44259"/>
                  </a:lnTo>
                  <a:lnTo>
                    <a:pt x="192786" y="53695"/>
                  </a:lnTo>
                  <a:lnTo>
                    <a:pt x="201104" y="59232"/>
                  </a:lnTo>
                  <a:lnTo>
                    <a:pt x="211226" y="61036"/>
                  </a:lnTo>
                  <a:lnTo>
                    <a:pt x="221513" y="59194"/>
                  </a:lnTo>
                  <a:lnTo>
                    <a:pt x="229984" y="53543"/>
                  </a:lnTo>
                  <a:lnTo>
                    <a:pt x="230085" y="53378"/>
                  </a:lnTo>
                  <a:lnTo>
                    <a:pt x="235737" y="43967"/>
                  </a:lnTo>
                  <a:lnTo>
                    <a:pt x="237858" y="30289"/>
                  </a:lnTo>
                  <a:close/>
                </a:path>
                <a:path w="796925" h="236855">
                  <a:moveTo>
                    <a:pt x="248043" y="212064"/>
                  </a:moveTo>
                  <a:lnTo>
                    <a:pt x="233184" y="186918"/>
                  </a:lnTo>
                  <a:lnTo>
                    <a:pt x="230098" y="183375"/>
                  </a:lnTo>
                  <a:lnTo>
                    <a:pt x="224040" y="181546"/>
                  </a:lnTo>
                  <a:lnTo>
                    <a:pt x="227241" y="180060"/>
                  </a:lnTo>
                  <a:lnTo>
                    <a:pt x="228955" y="177888"/>
                  </a:lnTo>
                  <a:lnTo>
                    <a:pt x="237413" y="162572"/>
                  </a:lnTo>
                  <a:lnTo>
                    <a:pt x="238899" y="160972"/>
                  </a:lnTo>
                  <a:lnTo>
                    <a:pt x="244614" y="160972"/>
                  </a:lnTo>
                  <a:lnTo>
                    <a:pt x="244614" y="153085"/>
                  </a:lnTo>
                  <a:lnTo>
                    <a:pt x="233984" y="153085"/>
                  </a:lnTo>
                  <a:lnTo>
                    <a:pt x="230898" y="156629"/>
                  </a:lnTo>
                  <a:lnTo>
                    <a:pt x="219811" y="176745"/>
                  </a:lnTo>
                  <a:lnTo>
                    <a:pt x="218211" y="178231"/>
                  </a:lnTo>
                  <a:lnTo>
                    <a:pt x="208953" y="178231"/>
                  </a:lnTo>
                  <a:lnTo>
                    <a:pt x="208953" y="153771"/>
                  </a:lnTo>
                  <a:lnTo>
                    <a:pt x="199123" y="153771"/>
                  </a:lnTo>
                  <a:lnTo>
                    <a:pt x="199123" y="212064"/>
                  </a:lnTo>
                  <a:lnTo>
                    <a:pt x="208953" y="212064"/>
                  </a:lnTo>
                  <a:lnTo>
                    <a:pt x="208953" y="185547"/>
                  </a:lnTo>
                  <a:lnTo>
                    <a:pt x="220726" y="185547"/>
                  </a:lnTo>
                  <a:lnTo>
                    <a:pt x="223469" y="188404"/>
                  </a:lnTo>
                  <a:lnTo>
                    <a:pt x="237413" y="212064"/>
                  </a:lnTo>
                  <a:lnTo>
                    <a:pt x="248043" y="212064"/>
                  </a:lnTo>
                  <a:close/>
                </a:path>
                <a:path w="796925" h="236855">
                  <a:moveTo>
                    <a:pt x="298665" y="1371"/>
                  </a:moveTo>
                  <a:lnTo>
                    <a:pt x="258546" y="1371"/>
                  </a:lnTo>
                  <a:lnTo>
                    <a:pt x="257530" y="24942"/>
                  </a:lnTo>
                  <a:lnTo>
                    <a:pt x="255587" y="40817"/>
                  </a:lnTo>
                  <a:lnTo>
                    <a:pt x="251625" y="49771"/>
                  </a:lnTo>
                  <a:lnTo>
                    <a:pt x="244487" y="52578"/>
                  </a:lnTo>
                  <a:lnTo>
                    <a:pt x="243344" y="52578"/>
                  </a:lnTo>
                  <a:lnTo>
                    <a:pt x="241515" y="52349"/>
                  </a:lnTo>
                  <a:lnTo>
                    <a:pt x="241515" y="60121"/>
                  </a:lnTo>
                  <a:lnTo>
                    <a:pt x="243573" y="60350"/>
                  </a:lnTo>
                  <a:lnTo>
                    <a:pt x="245287" y="60350"/>
                  </a:lnTo>
                  <a:lnTo>
                    <a:pt x="255765" y="57988"/>
                  </a:lnTo>
                  <a:lnTo>
                    <a:pt x="262382" y="49822"/>
                  </a:lnTo>
                  <a:lnTo>
                    <a:pt x="265988" y="34163"/>
                  </a:lnTo>
                  <a:lnTo>
                    <a:pt x="267462" y="9372"/>
                  </a:lnTo>
                  <a:lnTo>
                    <a:pt x="288950" y="9372"/>
                  </a:lnTo>
                  <a:lnTo>
                    <a:pt x="288950" y="59664"/>
                  </a:lnTo>
                  <a:lnTo>
                    <a:pt x="298665" y="59664"/>
                  </a:lnTo>
                  <a:lnTo>
                    <a:pt x="298665" y="1371"/>
                  </a:lnTo>
                  <a:close/>
                </a:path>
                <a:path w="796925" h="236855">
                  <a:moveTo>
                    <a:pt x="304965" y="153771"/>
                  </a:moveTo>
                  <a:lnTo>
                    <a:pt x="295135" y="153771"/>
                  </a:lnTo>
                  <a:lnTo>
                    <a:pt x="278447" y="202349"/>
                  </a:lnTo>
                  <a:lnTo>
                    <a:pt x="262216" y="153771"/>
                  </a:lnTo>
                  <a:lnTo>
                    <a:pt x="252044" y="153771"/>
                  </a:lnTo>
                  <a:lnTo>
                    <a:pt x="271932" y="210693"/>
                  </a:lnTo>
                  <a:lnTo>
                    <a:pt x="275018" y="210693"/>
                  </a:lnTo>
                  <a:lnTo>
                    <a:pt x="269532" y="226009"/>
                  </a:lnTo>
                  <a:lnTo>
                    <a:pt x="265417" y="228523"/>
                  </a:lnTo>
                  <a:lnTo>
                    <a:pt x="256959" y="228523"/>
                  </a:lnTo>
                  <a:lnTo>
                    <a:pt x="253873" y="227838"/>
                  </a:lnTo>
                  <a:lnTo>
                    <a:pt x="253873" y="236296"/>
                  </a:lnTo>
                  <a:lnTo>
                    <a:pt x="255358" y="236639"/>
                  </a:lnTo>
                  <a:lnTo>
                    <a:pt x="259588" y="236753"/>
                  </a:lnTo>
                  <a:lnTo>
                    <a:pt x="267131" y="235750"/>
                  </a:lnTo>
                  <a:lnTo>
                    <a:pt x="273380" y="231914"/>
                  </a:lnTo>
                  <a:lnTo>
                    <a:pt x="279006" y="223977"/>
                  </a:lnTo>
                  <a:lnTo>
                    <a:pt x="284619" y="210693"/>
                  </a:lnTo>
                  <a:lnTo>
                    <a:pt x="304965" y="153771"/>
                  </a:lnTo>
                  <a:close/>
                </a:path>
                <a:path w="796925" h="236855">
                  <a:moveTo>
                    <a:pt x="360629" y="153771"/>
                  </a:moveTo>
                  <a:lnTo>
                    <a:pt x="320509" y="153771"/>
                  </a:lnTo>
                  <a:lnTo>
                    <a:pt x="319481" y="177342"/>
                  </a:lnTo>
                  <a:lnTo>
                    <a:pt x="317550" y="193217"/>
                  </a:lnTo>
                  <a:lnTo>
                    <a:pt x="313575" y="202171"/>
                  </a:lnTo>
                  <a:lnTo>
                    <a:pt x="306451" y="204978"/>
                  </a:lnTo>
                  <a:lnTo>
                    <a:pt x="305308" y="204978"/>
                  </a:lnTo>
                  <a:lnTo>
                    <a:pt x="303479" y="204749"/>
                  </a:lnTo>
                  <a:lnTo>
                    <a:pt x="303479" y="212521"/>
                  </a:lnTo>
                  <a:lnTo>
                    <a:pt x="305536" y="212750"/>
                  </a:lnTo>
                  <a:lnTo>
                    <a:pt x="307251" y="212750"/>
                  </a:lnTo>
                  <a:lnTo>
                    <a:pt x="317715" y="210388"/>
                  </a:lnTo>
                  <a:lnTo>
                    <a:pt x="324332" y="202222"/>
                  </a:lnTo>
                  <a:lnTo>
                    <a:pt x="327952" y="186563"/>
                  </a:lnTo>
                  <a:lnTo>
                    <a:pt x="329425" y="161772"/>
                  </a:lnTo>
                  <a:lnTo>
                    <a:pt x="350913" y="161772"/>
                  </a:lnTo>
                  <a:lnTo>
                    <a:pt x="350913" y="212064"/>
                  </a:lnTo>
                  <a:lnTo>
                    <a:pt x="360629" y="212064"/>
                  </a:lnTo>
                  <a:lnTo>
                    <a:pt x="360629" y="153771"/>
                  </a:lnTo>
                  <a:close/>
                </a:path>
                <a:path w="796925" h="236855">
                  <a:moveTo>
                    <a:pt x="363131" y="27889"/>
                  </a:moveTo>
                  <a:lnTo>
                    <a:pt x="362826" y="25717"/>
                  </a:lnTo>
                  <a:lnTo>
                    <a:pt x="361442" y="15773"/>
                  </a:lnTo>
                  <a:lnTo>
                    <a:pt x="356958" y="7543"/>
                  </a:lnTo>
                  <a:lnTo>
                    <a:pt x="356692" y="7048"/>
                  </a:lnTo>
                  <a:lnTo>
                    <a:pt x="353758" y="4965"/>
                  </a:lnTo>
                  <a:lnTo>
                    <a:pt x="353758" y="25717"/>
                  </a:lnTo>
                  <a:lnTo>
                    <a:pt x="322668" y="25717"/>
                  </a:lnTo>
                  <a:lnTo>
                    <a:pt x="323926" y="14058"/>
                  </a:lnTo>
                  <a:lnTo>
                    <a:pt x="330212" y="7543"/>
                  </a:lnTo>
                  <a:lnTo>
                    <a:pt x="347586" y="7543"/>
                  </a:lnTo>
                  <a:lnTo>
                    <a:pt x="353644" y="12915"/>
                  </a:lnTo>
                  <a:lnTo>
                    <a:pt x="353758" y="25717"/>
                  </a:lnTo>
                  <a:lnTo>
                    <a:pt x="353758" y="4965"/>
                  </a:lnTo>
                  <a:lnTo>
                    <a:pt x="349288" y="1765"/>
                  </a:lnTo>
                  <a:lnTo>
                    <a:pt x="339699" y="0"/>
                  </a:lnTo>
                  <a:lnTo>
                    <a:pt x="329120" y="2032"/>
                  </a:lnTo>
                  <a:lnTo>
                    <a:pt x="320560" y="8039"/>
                  </a:lnTo>
                  <a:lnTo>
                    <a:pt x="314820" y="17894"/>
                  </a:lnTo>
                  <a:lnTo>
                    <a:pt x="312724" y="31432"/>
                  </a:lnTo>
                  <a:lnTo>
                    <a:pt x="314680" y="44310"/>
                  </a:lnTo>
                  <a:lnTo>
                    <a:pt x="320179" y="53568"/>
                  </a:lnTo>
                  <a:lnTo>
                    <a:pt x="328739" y="59156"/>
                  </a:lnTo>
                  <a:lnTo>
                    <a:pt x="339813" y="61036"/>
                  </a:lnTo>
                  <a:lnTo>
                    <a:pt x="347357" y="61036"/>
                  </a:lnTo>
                  <a:lnTo>
                    <a:pt x="355358" y="58864"/>
                  </a:lnTo>
                  <a:lnTo>
                    <a:pt x="361530" y="55092"/>
                  </a:lnTo>
                  <a:lnTo>
                    <a:pt x="360908" y="53263"/>
                  </a:lnTo>
                  <a:lnTo>
                    <a:pt x="359016" y="47663"/>
                  </a:lnTo>
                  <a:lnTo>
                    <a:pt x="352844" y="51206"/>
                  </a:lnTo>
                  <a:lnTo>
                    <a:pt x="347129" y="53263"/>
                  </a:lnTo>
                  <a:lnTo>
                    <a:pt x="341071" y="53263"/>
                  </a:lnTo>
                  <a:lnTo>
                    <a:pt x="333857" y="52070"/>
                  </a:lnTo>
                  <a:lnTo>
                    <a:pt x="328180" y="48374"/>
                  </a:lnTo>
                  <a:lnTo>
                    <a:pt x="324358" y="41986"/>
                  </a:lnTo>
                  <a:lnTo>
                    <a:pt x="322668" y="32689"/>
                  </a:lnTo>
                  <a:lnTo>
                    <a:pt x="362902" y="32689"/>
                  </a:lnTo>
                  <a:lnTo>
                    <a:pt x="363067" y="31432"/>
                  </a:lnTo>
                  <a:lnTo>
                    <a:pt x="363131" y="27889"/>
                  </a:lnTo>
                  <a:close/>
                </a:path>
                <a:path w="796925" h="236855">
                  <a:moveTo>
                    <a:pt x="425881" y="1371"/>
                  </a:moveTo>
                  <a:lnTo>
                    <a:pt x="416052" y="1371"/>
                  </a:lnTo>
                  <a:lnTo>
                    <a:pt x="416052" y="25031"/>
                  </a:lnTo>
                  <a:lnTo>
                    <a:pt x="387477" y="25031"/>
                  </a:lnTo>
                  <a:lnTo>
                    <a:pt x="387477" y="1371"/>
                  </a:lnTo>
                  <a:lnTo>
                    <a:pt x="377647" y="1371"/>
                  </a:lnTo>
                  <a:lnTo>
                    <a:pt x="377647" y="59664"/>
                  </a:lnTo>
                  <a:lnTo>
                    <a:pt x="387477" y="59664"/>
                  </a:lnTo>
                  <a:lnTo>
                    <a:pt x="387477" y="32918"/>
                  </a:lnTo>
                  <a:lnTo>
                    <a:pt x="416052" y="32918"/>
                  </a:lnTo>
                  <a:lnTo>
                    <a:pt x="416052" y="59664"/>
                  </a:lnTo>
                  <a:lnTo>
                    <a:pt x="425881" y="59664"/>
                  </a:lnTo>
                  <a:lnTo>
                    <a:pt x="425881" y="1371"/>
                  </a:lnTo>
                  <a:close/>
                </a:path>
                <a:path w="796925" h="236855">
                  <a:moveTo>
                    <a:pt x="426580" y="153771"/>
                  </a:moveTo>
                  <a:lnTo>
                    <a:pt x="417893" y="153771"/>
                  </a:lnTo>
                  <a:lnTo>
                    <a:pt x="387261" y="197205"/>
                  </a:lnTo>
                  <a:lnTo>
                    <a:pt x="387261" y="153771"/>
                  </a:lnTo>
                  <a:lnTo>
                    <a:pt x="378117" y="153771"/>
                  </a:lnTo>
                  <a:lnTo>
                    <a:pt x="378117" y="212064"/>
                  </a:lnTo>
                  <a:lnTo>
                    <a:pt x="386803" y="212064"/>
                  </a:lnTo>
                  <a:lnTo>
                    <a:pt x="417436" y="168630"/>
                  </a:lnTo>
                  <a:lnTo>
                    <a:pt x="417436" y="212064"/>
                  </a:lnTo>
                  <a:lnTo>
                    <a:pt x="426580" y="212064"/>
                  </a:lnTo>
                  <a:lnTo>
                    <a:pt x="426580" y="153771"/>
                  </a:lnTo>
                  <a:close/>
                </a:path>
                <a:path w="796925" h="236855">
                  <a:moveTo>
                    <a:pt x="491832" y="1371"/>
                  </a:moveTo>
                  <a:lnTo>
                    <a:pt x="483146" y="1371"/>
                  </a:lnTo>
                  <a:lnTo>
                    <a:pt x="452513" y="44805"/>
                  </a:lnTo>
                  <a:lnTo>
                    <a:pt x="452513" y="1371"/>
                  </a:lnTo>
                  <a:lnTo>
                    <a:pt x="443369" y="1371"/>
                  </a:lnTo>
                  <a:lnTo>
                    <a:pt x="443369" y="59664"/>
                  </a:lnTo>
                  <a:lnTo>
                    <a:pt x="452056" y="59664"/>
                  </a:lnTo>
                  <a:lnTo>
                    <a:pt x="482688" y="16230"/>
                  </a:lnTo>
                  <a:lnTo>
                    <a:pt x="482688" y="59664"/>
                  </a:lnTo>
                  <a:lnTo>
                    <a:pt x="491832" y="59664"/>
                  </a:lnTo>
                  <a:lnTo>
                    <a:pt x="491832" y="1371"/>
                  </a:lnTo>
                  <a:close/>
                </a:path>
                <a:path w="796925" h="236855">
                  <a:moveTo>
                    <a:pt x="492302" y="153771"/>
                  </a:moveTo>
                  <a:lnTo>
                    <a:pt x="482473" y="153771"/>
                  </a:lnTo>
                  <a:lnTo>
                    <a:pt x="482473" y="177431"/>
                  </a:lnTo>
                  <a:lnTo>
                    <a:pt x="453898" y="177431"/>
                  </a:lnTo>
                  <a:lnTo>
                    <a:pt x="453898" y="153771"/>
                  </a:lnTo>
                  <a:lnTo>
                    <a:pt x="444068" y="153771"/>
                  </a:lnTo>
                  <a:lnTo>
                    <a:pt x="444068" y="212064"/>
                  </a:lnTo>
                  <a:lnTo>
                    <a:pt x="453898" y="212064"/>
                  </a:lnTo>
                  <a:lnTo>
                    <a:pt x="453898" y="185318"/>
                  </a:lnTo>
                  <a:lnTo>
                    <a:pt x="482473" y="185318"/>
                  </a:lnTo>
                  <a:lnTo>
                    <a:pt x="482473" y="212064"/>
                  </a:lnTo>
                  <a:lnTo>
                    <a:pt x="492302" y="212064"/>
                  </a:lnTo>
                  <a:lnTo>
                    <a:pt x="492302" y="153771"/>
                  </a:lnTo>
                  <a:close/>
                </a:path>
                <a:path w="796925" h="236855">
                  <a:moveTo>
                    <a:pt x="553783" y="1371"/>
                  </a:moveTo>
                  <a:lnTo>
                    <a:pt x="544182" y="1371"/>
                  </a:lnTo>
                  <a:lnTo>
                    <a:pt x="544182" y="8915"/>
                  </a:lnTo>
                  <a:lnTo>
                    <a:pt x="544182" y="29375"/>
                  </a:lnTo>
                  <a:lnTo>
                    <a:pt x="521779" y="29375"/>
                  </a:lnTo>
                  <a:lnTo>
                    <a:pt x="517893" y="25946"/>
                  </a:lnTo>
                  <a:lnTo>
                    <a:pt x="517893" y="12344"/>
                  </a:lnTo>
                  <a:lnTo>
                    <a:pt x="521779" y="8915"/>
                  </a:lnTo>
                  <a:lnTo>
                    <a:pt x="544182" y="8915"/>
                  </a:lnTo>
                  <a:lnTo>
                    <a:pt x="544182" y="1371"/>
                  </a:lnTo>
                  <a:lnTo>
                    <a:pt x="530466" y="1371"/>
                  </a:lnTo>
                  <a:lnTo>
                    <a:pt x="521106" y="2501"/>
                  </a:lnTo>
                  <a:lnTo>
                    <a:pt x="514096" y="5867"/>
                  </a:lnTo>
                  <a:lnTo>
                    <a:pt x="509701" y="11442"/>
                  </a:lnTo>
                  <a:lnTo>
                    <a:pt x="508177" y="19202"/>
                  </a:lnTo>
                  <a:lnTo>
                    <a:pt x="508177" y="27203"/>
                  </a:lnTo>
                  <a:lnTo>
                    <a:pt x="512064" y="32118"/>
                  </a:lnTo>
                  <a:lnTo>
                    <a:pt x="519150" y="34518"/>
                  </a:lnTo>
                  <a:lnTo>
                    <a:pt x="504063" y="59664"/>
                  </a:lnTo>
                  <a:lnTo>
                    <a:pt x="514121" y="59664"/>
                  </a:lnTo>
                  <a:lnTo>
                    <a:pt x="527951" y="36347"/>
                  </a:lnTo>
                  <a:lnTo>
                    <a:pt x="544182" y="36347"/>
                  </a:lnTo>
                  <a:lnTo>
                    <a:pt x="544182" y="59664"/>
                  </a:lnTo>
                  <a:lnTo>
                    <a:pt x="553783" y="59664"/>
                  </a:lnTo>
                  <a:lnTo>
                    <a:pt x="553783" y="36347"/>
                  </a:lnTo>
                  <a:lnTo>
                    <a:pt x="553783" y="29375"/>
                  </a:lnTo>
                  <a:lnTo>
                    <a:pt x="553783" y="8915"/>
                  </a:lnTo>
                  <a:lnTo>
                    <a:pt x="553783" y="1371"/>
                  </a:lnTo>
                  <a:close/>
                </a:path>
                <a:path w="796925" h="236855">
                  <a:moveTo>
                    <a:pt x="558025" y="153771"/>
                  </a:moveTo>
                  <a:lnTo>
                    <a:pt x="548195" y="153771"/>
                  </a:lnTo>
                  <a:lnTo>
                    <a:pt x="548195" y="177431"/>
                  </a:lnTo>
                  <a:lnTo>
                    <a:pt x="519620" y="177431"/>
                  </a:lnTo>
                  <a:lnTo>
                    <a:pt x="519620" y="153771"/>
                  </a:lnTo>
                  <a:lnTo>
                    <a:pt x="509790" y="153771"/>
                  </a:lnTo>
                  <a:lnTo>
                    <a:pt x="509790" y="212064"/>
                  </a:lnTo>
                  <a:lnTo>
                    <a:pt x="519620" y="212064"/>
                  </a:lnTo>
                  <a:lnTo>
                    <a:pt x="519620" y="185318"/>
                  </a:lnTo>
                  <a:lnTo>
                    <a:pt x="548195" y="185318"/>
                  </a:lnTo>
                  <a:lnTo>
                    <a:pt x="548195" y="212064"/>
                  </a:lnTo>
                  <a:lnTo>
                    <a:pt x="558025" y="212064"/>
                  </a:lnTo>
                  <a:lnTo>
                    <a:pt x="558025" y="153771"/>
                  </a:lnTo>
                  <a:close/>
                </a:path>
                <a:path w="796925" h="236855">
                  <a:moveTo>
                    <a:pt x="624890" y="182689"/>
                  </a:moveTo>
                  <a:lnTo>
                    <a:pt x="622808" y="169176"/>
                  </a:lnTo>
                  <a:lnTo>
                    <a:pt x="617474" y="160286"/>
                  </a:lnTo>
                  <a:lnTo>
                    <a:pt x="617156" y="159740"/>
                  </a:lnTo>
                  <a:lnTo>
                    <a:pt x="615035" y="158343"/>
                  </a:lnTo>
                  <a:lnTo>
                    <a:pt x="615035" y="183146"/>
                  </a:lnTo>
                  <a:lnTo>
                    <a:pt x="613752" y="193433"/>
                  </a:lnTo>
                  <a:lnTo>
                    <a:pt x="610196" y="200494"/>
                  </a:lnTo>
                  <a:lnTo>
                    <a:pt x="604926" y="204508"/>
                  </a:lnTo>
                  <a:lnTo>
                    <a:pt x="598487" y="205778"/>
                  </a:lnTo>
                  <a:lnTo>
                    <a:pt x="592035" y="204508"/>
                  </a:lnTo>
                  <a:lnTo>
                    <a:pt x="586765" y="200494"/>
                  </a:lnTo>
                  <a:lnTo>
                    <a:pt x="583209" y="193433"/>
                  </a:lnTo>
                  <a:lnTo>
                    <a:pt x="581926" y="183146"/>
                  </a:lnTo>
                  <a:lnTo>
                    <a:pt x="581952" y="182689"/>
                  </a:lnTo>
                  <a:lnTo>
                    <a:pt x="583209" y="172631"/>
                  </a:lnTo>
                  <a:lnTo>
                    <a:pt x="586765" y="165569"/>
                  </a:lnTo>
                  <a:lnTo>
                    <a:pt x="592035" y="161556"/>
                  </a:lnTo>
                  <a:lnTo>
                    <a:pt x="598487" y="160286"/>
                  </a:lnTo>
                  <a:lnTo>
                    <a:pt x="604926" y="161556"/>
                  </a:lnTo>
                  <a:lnTo>
                    <a:pt x="610196" y="165569"/>
                  </a:lnTo>
                  <a:lnTo>
                    <a:pt x="613752" y="172631"/>
                  </a:lnTo>
                  <a:lnTo>
                    <a:pt x="615010" y="182689"/>
                  </a:lnTo>
                  <a:lnTo>
                    <a:pt x="615035" y="183146"/>
                  </a:lnTo>
                  <a:lnTo>
                    <a:pt x="615035" y="158343"/>
                  </a:lnTo>
                  <a:lnTo>
                    <a:pt x="608825" y="154203"/>
                  </a:lnTo>
                  <a:lnTo>
                    <a:pt x="598716" y="152400"/>
                  </a:lnTo>
                  <a:lnTo>
                    <a:pt x="588429" y="154241"/>
                  </a:lnTo>
                  <a:lnTo>
                    <a:pt x="579945" y="159880"/>
                  </a:lnTo>
                  <a:lnTo>
                    <a:pt x="574192" y="169468"/>
                  </a:lnTo>
                  <a:lnTo>
                    <a:pt x="572084" y="183146"/>
                  </a:lnTo>
                  <a:lnTo>
                    <a:pt x="574154" y="196659"/>
                  </a:lnTo>
                  <a:lnTo>
                    <a:pt x="579805" y="206095"/>
                  </a:lnTo>
                  <a:lnTo>
                    <a:pt x="588137" y="211632"/>
                  </a:lnTo>
                  <a:lnTo>
                    <a:pt x="598258" y="213436"/>
                  </a:lnTo>
                  <a:lnTo>
                    <a:pt x="608533" y="211582"/>
                  </a:lnTo>
                  <a:lnTo>
                    <a:pt x="617016" y="205943"/>
                  </a:lnTo>
                  <a:lnTo>
                    <a:pt x="617118" y="205778"/>
                  </a:lnTo>
                  <a:lnTo>
                    <a:pt x="622769" y="196367"/>
                  </a:lnTo>
                  <a:lnTo>
                    <a:pt x="624890" y="182689"/>
                  </a:lnTo>
                  <a:close/>
                </a:path>
                <a:path w="796925" h="236855">
                  <a:moveTo>
                    <a:pt x="640080" y="59664"/>
                  </a:moveTo>
                  <a:lnTo>
                    <a:pt x="634707" y="1371"/>
                  </a:lnTo>
                  <a:lnTo>
                    <a:pt x="623277" y="1371"/>
                  </a:lnTo>
                  <a:lnTo>
                    <a:pt x="606247" y="45034"/>
                  </a:lnTo>
                  <a:lnTo>
                    <a:pt x="604989" y="49720"/>
                  </a:lnTo>
                  <a:lnTo>
                    <a:pt x="604761" y="49720"/>
                  </a:lnTo>
                  <a:lnTo>
                    <a:pt x="603618" y="45034"/>
                  </a:lnTo>
                  <a:lnTo>
                    <a:pt x="586930" y="1371"/>
                  </a:lnTo>
                  <a:lnTo>
                    <a:pt x="575386" y="1371"/>
                  </a:lnTo>
                  <a:lnTo>
                    <a:pt x="569671" y="59664"/>
                  </a:lnTo>
                  <a:lnTo>
                    <a:pt x="578586" y="59664"/>
                  </a:lnTo>
                  <a:lnTo>
                    <a:pt x="581672" y="22402"/>
                  </a:lnTo>
                  <a:lnTo>
                    <a:pt x="582015" y="15430"/>
                  </a:lnTo>
                  <a:lnTo>
                    <a:pt x="582015" y="11772"/>
                  </a:lnTo>
                  <a:lnTo>
                    <a:pt x="582244" y="11772"/>
                  </a:lnTo>
                  <a:lnTo>
                    <a:pt x="582815" y="15316"/>
                  </a:lnTo>
                  <a:lnTo>
                    <a:pt x="600532" y="59664"/>
                  </a:lnTo>
                  <a:lnTo>
                    <a:pt x="608761" y="59664"/>
                  </a:lnTo>
                  <a:lnTo>
                    <a:pt x="624306" y="21031"/>
                  </a:lnTo>
                  <a:lnTo>
                    <a:pt x="626706" y="14401"/>
                  </a:lnTo>
                  <a:lnTo>
                    <a:pt x="627164" y="11772"/>
                  </a:lnTo>
                  <a:lnTo>
                    <a:pt x="627392" y="11772"/>
                  </a:lnTo>
                  <a:lnTo>
                    <a:pt x="627392" y="15430"/>
                  </a:lnTo>
                  <a:lnTo>
                    <a:pt x="628078" y="26289"/>
                  </a:lnTo>
                  <a:lnTo>
                    <a:pt x="630821" y="59664"/>
                  </a:lnTo>
                  <a:lnTo>
                    <a:pt x="640080" y="59664"/>
                  </a:lnTo>
                  <a:close/>
                </a:path>
                <a:path w="796925" h="236855">
                  <a:moveTo>
                    <a:pt x="679183" y="208064"/>
                  </a:moveTo>
                  <a:lnTo>
                    <a:pt x="676668" y="200520"/>
                  </a:lnTo>
                  <a:lnTo>
                    <a:pt x="672668" y="203606"/>
                  </a:lnTo>
                  <a:lnTo>
                    <a:pt x="668324" y="205435"/>
                  </a:lnTo>
                  <a:lnTo>
                    <a:pt x="663067" y="205435"/>
                  </a:lnTo>
                  <a:lnTo>
                    <a:pt x="656043" y="204089"/>
                  </a:lnTo>
                  <a:lnTo>
                    <a:pt x="650506" y="199974"/>
                  </a:lnTo>
                  <a:lnTo>
                    <a:pt x="646874" y="192989"/>
                  </a:lnTo>
                  <a:lnTo>
                    <a:pt x="645579" y="183032"/>
                  </a:lnTo>
                  <a:lnTo>
                    <a:pt x="646887" y="172999"/>
                  </a:lnTo>
                  <a:lnTo>
                    <a:pt x="650519" y="165989"/>
                  </a:lnTo>
                  <a:lnTo>
                    <a:pt x="655993" y="161861"/>
                  </a:lnTo>
                  <a:lnTo>
                    <a:pt x="662838" y="160515"/>
                  </a:lnTo>
                  <a:lnTo>
                    <a:pt x="667867" y="160515"/>
                  </a:lnTo>
                  <a:lnTo>
                    <a:pt x="671868" y="162344"/>
                  </a:lnTo>
                  <a:lnTo>
                    <a:pt x="676440" y="165658"/>
                  </a:lnTo>
                  <a:lnTo>
                    <a:pt x="678954" y="157429"/>
                  </a:lnTo>
                  <a:lnTo>
                    <a:pt x="674725" y="154343"/>
                  </a:lnTo>
                  <a:lnTo>
                    <a:pt x="669696" y="152400"/>
                  </a:lnTo>
                  <a:lnTo>
                    <a:pt x="662952" y="152400"/>
                  </a:lnTo>
                  <a:lnTo>
                    <a:pt x="652043" y="154381"/>
                  </a:lnTo>
                  <a:lnTo>
                    <a:pt x="643432" y="160286"/>
                  </a:lnTo>
                  <a:lnTo>
                    <a:pt x="637781" y="170040"/>
                  </a:lnTo>
                  <a:lnTo>
                    <a:pt x="635749" y="183603"/>
                  </a:lnTo>
                  <a:lnTo>
                    <a:pt x="637692" y="196748"/>
                  </a:lnTo>
                  <a:lnTo>
                    <a:pt x="643115" y="206057"/>
                  </a:lnTo>
                  <a:lnTo>
                    <a:pt x="651370" y="211607"/>
                  </a:lnTo>
                  <a:lnTo>
                    <a:pt x="661809" y="213436"/>
                  </a:lnTo>
                  <a:lnTo>
                    <a:pt x="668782" y="213436"/>
                  </a:lnTo>
                  <a:lnTo>
                    <a:pt x="674725" y="211378"/>
                  </a:lnTo>
                  <a:lnTo>
                    <a:pt x="679183" y="208064"/>
                  </a:lnTo>
                  <a:close/>
                </a:path>
                <a:path w="796925" h="236855">
                  <a:moveTo>
                    <a:pt x="736904" y="153771"/>
                  </a:moveTo>
                  <a:lnTo>
                    <a:pt x="686498" y="153771"/>
                  </a:lnTo>
                  <a:lnTo>
                    <a:pt x="686498" y="161772"/>
                  </a:lnTo>
                  <a:lnTo>
                    <a:pt x="706843" y="161772"/>
                  </a:lnTo>
                  <a:lnTo>
                    <a:pt x="706843" y="212064"/>
                  </a:lnTo>
                  <a:lnTo>
                    <a:pt x="716559" y="212064"/>
                  </a:lnTo>
                  <a:lnTo>
                    <a:pt x="716559" y="161772"/>
                  </a:lnTo>
                  <a:lnTo>
                    <a:pt x="736904" y="161772"/>
                  </a:lnTo>
                  <a:lnTo>
                    <a:pt x="736904" y="153771"/>
                  </a:lnTo>
                  <a:close/>
                </a:path>
                <a:path w="796925" h="236855">
                  <a:moveTo>
                    <a:pt x="796912" y="153771"/>
                  </a:moveTo>
                  <a:lnTo>
                    <a:pt x="788225" y="153771"/>
                  </a:lnTo>
                  <a:lnTo>
                    <a:pt x="757593" y="197205"/>
                  </a:lnTo>
                  <a:lnTo>
                    <a:pt x="757593" y="153771"/>
                  </a:lnTo>
                  <a:lnTo>
                    <a:pt x="748449" y="153771"/>
                  </a:lnTo>
                  <a:lnTo>
                    <a:pt x="748449" y="212064"/>
                  </a:lnTo>
                  <a:lnTo>
                    <a:pt x="757135" y="212064"/>
                  </a:lnTo>
                  <a:lnTo>
                    <a:pt x="787768" y="168630"/>
                  </a:lnTo>
                  <a:lnTo>
                    <a:pt x="787768" y="212064"/>
                  </a:lnTo>
                  <a:lnTo>
                    <a:pt x="796912" y="212064"/>
                  </a:lnTo>
                  <a:lnTo>
                    <a:pt x="796912" y="153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56691" y="3374790"/>
            <a:ext cx="633730" cy="83820"/>
          </a:xfrm>
          <a:custGeom>
            <a:avLst/>
            <a:gdLst/>
            <a:ahLst/>
            <a:cxnLst/>
            <a:rect l="l" t="t" r="r" b="b"/>
            <a:pathLst>
              <a:path w="633730" h="83820">
                <a:moveTo>
                  <a:pt x="46634" y="1371"/>
                </a:moveTo>
                <a:lnTo>
                  <a:pt x="0" y="1371"/>
                </a:lnTo>
                <a:lnTo>
                  <a:pt x="0" y="59664"/>
                </a:lnTo>
                <a:lnTo>
                  <a:pt x="9829" y="59664"/>
                </a:lnTo>
                <a:lnTo>
                  <a:pt x="9829" y="9372"/>
                </a:lnTo>
                <a:lnTo>
                  <a:pt x="36804" y="9372"/>
                </a:lnTo>
                <a:lnTo>
                  <a:pt x="36804" y="59664"/>
                </a:lnTo>
                <a:lnTo>
                  <a:pt x="46634" y="59664"/>
                </a:lnTo>
                <a:lnTo>
                  <a:pt x="46634" y="1371"/>
                </a:lnTo>
                <a:close/>
              </a:path>
              <a:path w="633730" h="83820">
                <a:moveTo>
                  <a:pt x="113499" y="30289"/>
                </a:moveTo>
                <a:lnTo>
                  <a:pt x="111417" y="16776"/>
                </a:lnTo>
                <a:lnTo>
                  <a:pt x="106095" y="7886"/>
                </a:lnTo>
                <a:lnTo>
                  <a:pt x="105778" y="7340"/>
                </a:lnTo>
                <a:lnTo>
                  <a:pt x="103657" y="5943"/>
                </a:lnTo>
                <a:lnTo>
                  <a:pt x="103657" y="30746"/>
                </a:lnTo>
                <a:lnTo>
                  <a:pt x="102374" y="41033"/>
                </a:lnTo>
                <a:lnTo>
                  <a:pt x="98818" y="48082"/>
                </a:lnTo>
                <a:lnTo>
                  <a:pt x="93548" y="52108"/>
                </a:lnTo>
                <a:lnTo>
                  <a:pt x="87096" y="53378"/>
                </a:lnTo>
                <a:lnTo>
                  <a:pt x="80657" y="52108"/>
                </a:lnTo>
                <a:lnTo>
                  <a:pt x="75387" y="48082"/>
                </a:lnTo>
                <a:lnTo>
                  <a:pt x="71831" y="41033"/>
                </a:lnTo>
                <a:lnTo>
                  <a:pt x="70535" y="30746"/>
                </a:lnTo>
                <a:lnTo>
                  <a:pt x="70573" y="30289"/>
                </a:lnTo>
                <a:lnTo>
                  <a:pt x="71831" y="20231"/>
                </a:lnTo>
                <a:lnTo>
                  <a:pt x="75387" y="13169"/>
                </a:lnTo>
                <a:lnTo>
                  <a:pt x="80657" y="9156"/>
                </a:lnTo>
                <a:lnTo>
                  <a:pt x="87096" y="7886"/>
                </a:lnTo>
                <a:lnTo>
                  <a:pt x="93548" y="9156"/>
                </a:lnTo>
                <a:lnTo>
                  <a:pt x="98818" y="13169"/>
                </a:lnTo>
                <a:lnTo>
                  <a:pt x="102374" y="20231"/>
                </a:lnTo>
                <a:lnTo>
                  <a:pt x="103632" y="30289"/>
                </a:lnTo>
                <a:lnTo>
                  <a:pt x="103657" y="30746"/>
                </a:lnTo>
                <a:lnTo>
                  <a:pt x="103657" y="5943"/>
                </a:lnTo>
                <a:lnTo>
                  <a:pt x="97447" y="1803"/>
                </a:lnTo>
                <a:lnTo>
                  <a:pt x="87325" y="0"/>
                </a:lnTo>
                <a:lnTo>
                  <a:pt x="77038" y="1841"/>
                </a:lnTo>
                <a:lnTo>
                  <a:pt x="68567" y="7480"/>
                </a:lnTo>
                <a:lnTo>
                  <a:pt x="62814" y="17068"/>
                </a:lnTo>
                <a:lnTo>
                  <a:pt x="60693" y="30746"/>
                </a:lnTo>
                <a:lnTo>
                  <a:pt x="62776" y="44246"/>
                </a:lnTo>
                <a:lnTo>
                  <a:pt x="68427" y="53682"/>
                </a:lnTo>
                <a:lnTo>
                  <a:pt x="76758" y="59220"/>
                </a:lnTo>
                <a:lnTo>
                  <a:pt x="86868" y="61036"/>
                </a:lnTo>
                <a:lnTo>
                  <a:pt x="97155" y="59182"/>
                </a:lnTo>
                <a:lnTo>
                  <a:pt x="105625" y="53543"/>
                </a:lnTo>
                <a:lnTo>
                  <a:pt x="105727" y="53378"/>
                </a:lnTo>
                <a:lnTo>
                  <a:pt x="111379" y="43967"/>
                </a:lnTo>
                <a:lnTo>
                  <a:pt x="113499" y="30289"/>
                </a:lnTo>
                <a:close/>
              </a:path>
              <a:path w="633730" h="83820">
                <a:moveTo>
                  <a:pt x="182308" y="52349"/>
                </a:moveTo>
                <a:lnTo>
                  <a:pt x="176136" y="52349"/>
                </a:lnTo>
                <a:lnTo>
                  <a:pt x="176136" y="51892"/>
                </a:lnTo>
                <a:lnTo>
                  <a:pt x="176136" y="9372"/>
                </a:lnTo>
                <a:lnTo>
                  <a:pt x="176136" y="1371"/>
                </a:lnTo>
                <a:lnTo>
                  <a:pt x="166535" y="1371"/>
                </a:lnTo>
                <a:lnTo>
                  <a:pt x="166535" y="9372"/>
                </a:lnTo>
                <a:lnTo>
                  <a:pt x="166535" y="51892"/>
                </a:lnTo>
                <a:lnTo>
                  <a:pt x="136588" y="51892"/>
                </a:lnTo>
                <a:lnTo>
                  <a:pt x="140347" y="46520"/>
                </a:lnTo>
                <a:lnTo>
                  <a:pt x="143484" y="38519"/>
                </a:lnTo>
                <a:lnTo>
                  <a:pt x="145821" y="26530"/>
                </a:lnTo>
                <a:lnTo>
                  <a:pt x="147104" y="9372"/>
                </a:lnTo>
                <a:lnTo>
                  <a:pt x="166535" y="9372"/>
                </a:lnTo>
                <a:lnTo>
                  <a:pt x="166535" y="1371"/>
                </a:lnTo>
                <a:lnTo>
                  <a:pt x="138303" y="1371"/>
                </a:lnTo>
                <a:lnTo>
                  <a:pt x="137274" y="22694"/>
                </a:lnTo>
                <a:lnTo>
                  <a:pt x="134480" y="37185"/>
                </a:lnTo>
                <a:lnTo>
                  <a:pt x="130403" y="46520"/>
                </a:lnTo>
                <a:lnTo>
                  <a:pt x="125501" y="52349"/>
                </a:lnTo>
                <a:lnTo>
                  <a:pt x="120929" y="52349"/>
                </a:lnTo>
                <a:lnTo>
                  <a:pt x="120929" y="74523"/>
                </a:lnTo>
                <a:lnTo>
                  <a:pt x="130302" y="74523"/>
                </a:lnTo>
                <a:lnTo>
                  <a:pt x="130302" y="59664"/>
                </a:lnTo>
                <a:lnTo>
                  <a:pt x="172935" y="59664"/>
                </a:lnTo>
                <a:lnTo>
                  <a:pt x="172935" y="74523"/>
                </a:lnTo>
                <a:lnTo>
                  <a:pt x="182308" y="74523"/>
                </a:lnTo>
                <a:lnTo>
                  <a:pt x="182308" y="59664"/>
                </a:lnTo>
                <a:lnTo>
                  <a:pt x="182308" y="52349"/>
                </a:lnTo>
                <a:close/>
              </a:path>
              <a:path w="633730" h="83820">
                <a:moveTo>
                  <a:pt x="247802" y="29946"/>
                </a:moveTo>
                <a:lnTo>
                  <a:pt x="246126" y="17018"/>
                </a:lnTo>
                <a:lnTo>
                  <a:pt x="241896" y="8572"/>
                </a:lnTo>
                <a:lnTo>
                  <a:pt x="241439" y="7632"/>
                </a:lnTo>
                <a:lnTo>
                  <a:pt x="237972" y="4864"/>
                </a:lnTo>
                <a:lnTo>
                  <a:pt x="237972" y="30632"/>
                </a:lnTo>
                <a:lnTo>
                  <a:pt x="236842" y="40525"/>
                </a:lnTo>
                <a:lnTo>
                  <a:pt x="233667" y="47472"/>
                </a:lnTo>
                <a:lnTo>
                  <a:pt x="228714" y="51574"/>
                </a:lnTo>
                <a:lnTo>
                  <a:pt x="222313" y="52920"/>
                </a:lnTo>
                <a:lnTo>
                  <a:pt x="216369" y="52920"/>
                </a:lnTo>
                <a:lnTo>
                  <a:pt x="215277" y="52349"/>
                </a:lnTo>
                <a:lnTo>
                  <a:pt x="210883" y="50063"/>
                </a:lnTo>
                <a:lnTo>
                  <a:pt x="206197" y="44691"/>
                </a:lnTo>
                <a:lnTo>
                  <a:pt x="206197" y="17373"/>
                </a:lnTo>
                <a:lnTo>
                  <a:pt x="211112" y="11887"/>
                </a:lnTo>
                <a:lnTo>
                  <a:pt x="214896" y="9601"/>
                </a:lnTo>
                <a:lnTo>
                  <a:pt x="216598" y="8572"/>
                </a:lnTo>
                <a:lnTo>
                  <a:pt x="222770" y="8572"/>
                </a:lnTo>
                <a:lnTo>
                  <a:pt x="229006" y="9906"/>
                </a:lnTo>
                <a:lnTo>
                  <a:pt x="233807" y="13982"/>
                </a:lnTo>
                <a:lnTo>
                  <a:pt x="236893" y="20866"/>
                </a:lnTo>
                <a:lnTo>
                  <a:pt x="237972" y="30632"/>
                </a:lnTo>
                <a:lnTo>
                  <a:pt x="237972" y="4864"/>
                </a:lnTo>
                <a:lnTo>
                  <a:pt x="234302" y="1930"/>
                </a:lnTo>
                <a:lnTo>
                  <a:pt x="225285" y="0"/>
                </a:lnTo>
                <a:lnTo>
                  <a:pt x="217627" y="0"/>
                </a:lnTo>
                <a:lnTo>
                  <a:pt x="211226" y="3657"/>
                </a:lnTo>
                <a:lnTo>
                  <a:pt x="206197" y="9601"/>
                </a:lnTo>
                <a:lnTo>
                  <a:pt x="206197" y="1371"/>
                </a:lnTo>
                <a:lnTo>
                  <a:pt x="196367" y="1371"/>
                </a:lnTo>
                <a:lnTo>
                  <a:pt x="196367" y="83667"/>
                </a:lnTo>
                <a:lnTo>
                  <a:pt x="206197" y="83667"/>
                </a:lnTo>
                <a:lnTo>
                  <a:pt x="206197" y="52349"/>
                </a:lnTo>
                <a:lnTo>
                  <a:pt x="211226" y="58178"/>
                </a:lnTo>
                <a:lnTo>
                  <a:pt x="216941" y="61036"/>
                </a:lnTo>
                <a:lnTo>
                  <a:pt x="223913" y="61036"/>
                </a:lnTo>
                <a:lnTo>
                  <a:pt x="233337" y="59055"/>
                </a:lnTo>
                <a:lnTo>
                  <a:pt x="240919" y="53162"/>
                </a:lnTo>
                <a:lnTo>
                  <a:pt x="241046" y="52920"/>
                </a:lnTo>
                <a:lnTo>
                  <a:pt x="245973" y="43434"/>
                </a:lnTo>
                <a:lnTo>
                  <a:pt x="247802" y="29946"/>
                </a:lnTo>
                <a:close/>
              </a:path>
              <a:path w="633730" h="83820">
                <a:moveTo>
                  <a:pt x="311467" y="30289"/>
                </a:moveTo>
                <a:lnTo>
                  <a:pt x="309384" y="16776"/>
                </a:lnTo>
                <a:lnTo>
                  <a:pt x="304063" y="7886"/>
                </a:lnTo>
                <a:lnTo>
                  <a:pt x="303745" y="7340"/>
                </a:lnTo>
                <a:lnTo>
                  <a:pt x="301625" y="5943"/>
                </a:lnTo>
                <a:lnTo>
                  <a:pt x="301625" y="30746"/>
                </a:lnTo>
                <a:lnTo>
                  <a:pt x="300342" y="41033"/>
                </a:lnTo>
                <a:lnTo>
                  <a:pt x="296786" y="48082"/>
                </a:lnTo>
                <a:lnTo>
                  <a:pt x="291515" y="52108"/>
                </a:lnTo>
                <a:lnTo>
                  <a:pt x="285064" y="53378"/>
                </a:lnTo>
                <a:lnTo>
                  <a:pt x="278625" y="52108"/>
                </a:lnTo>
                <a:lnTo>
                  <a:pt x="273354" y="48082"/>
                </a:lnTo>
                <a:lnTo>
                  <a:pt x="269798" y="41033"/>
                </a:lnTo>
                <a:lnTo>
                  <a:pt x="268503" y="30746"/>
                </a:lnTo>
                <a:lnTo>
                  <a:pt x="268541" y="30289"/>
                </a:lnTo>
                <a:lnTo>
                  <a:pt x="269798" y="20231"/>
                </a:lnTo>
                <a:lnTo>
                  <a:pt x="273354" y="13169"/>
                </a:lnTo>
                <a:lnTo>
                  <a:pt x="278625" y="9156"/>
                </a:lnTo>
                <a:lnTo>
                  <a:pt x="285064" y="7886"/>
                </a:lnTo>
                <a:lnTo>
                  <a:pt x="291515" y="9156"/>
                </a:lnTo>
                <a:lnTo>
                  <a:pt x="296786" y="13169"/>
                </a:lnTo>
                <a:lnTo>
                  <a:pt x="300342" y="20231"/>
                </a:lnTo>
                <a:lnTo>
                  <a:pt x="301599" y="30289"/>
                </a:lnTo>
                <a:lnTo>
                  <a:pt x="301625" y="30746"/>
                </a:lnTo>
                <a:lnTo>
                  <a:pt x="301625" y="5943"/>
                </a:lnTo>
                <a:lnTo>
                  <a:pt x="295414" y="1803"/>
                </a:lnTo>
                <a:lnTo>
                  <a:pt x="285292" y="0"/>
                </a:lnTo>
                <a:lnTo>
                  <a:pt x="275005" y="1841"/>
                </a:lnTo>
                <a:lnTo>
                  <a:pt x="266534" y="7480"/>
                </a:lnTo>
                <a:lnTo>
                  <a:pt x="260781" y="17068"/>
                </a:lnTo>
                <a:lnTo>
                  <a:pt x="258660" y="30746"/>
                </a:lnTo>
                <a:lnTo>
                  <a:pt x="260743" y="44246"/>
                </a:lnTo>
                <a:lnTo>
                  <a:pt x="266395" y="53682"/>
                </a:lnTo>
                <a:lnTo>
                  <a:pt x="274726" y="59220"/>
                </a:lnTo>
                <a:lnTo>
                  <a:pt x="284835" y="61036"/>
                </a:lnTo>
                <a:lnTo>
                  <a:pt x="295122" y="59182"/>
                </a:lnTo>
                <a:lnTo>
                  <a:pt x="303593" y="53543"/>
                </a:lnTo>
                <a:lnTo>
                  <a:pt x="303695" y="53378"/>
                </a:lnTo>
                <a:lnTo>
                  <a:pt x="309346" y="43967"/>
                </a:lnTo>
                <a:lnTo>
                  <a:pt x="311467" y="30289"/>
                </a:lnTo>
                <a:close/>
              </a:path>
              <a:path w="633730" h="83820">
                <a:moveTo>
                  <a:pt x="365760" y="55664"/>
                </a:moveTo>
                <a:lnTo>
                  <a:pt x="363245" y="48120"/>
                </a:lnTo>
                <a:lnTo>
                  <a:pt x="359244" y="51206"/>
                </a:lnTo>
                <a:lnTo>
                  <a:pt x="354901" y="53035"/>
                </a:lnTo>
                <a:lnTo>
                  <a:pt x="349643" y="53035"/>
                </a:lnTo>
                <a:lnTo>
                  <a:pt x="342620" y="51689"/>
                </a:lnTo>
                <a:lnTo>
                  <a:pt x="337083" y="47574"/>
                </a:lnTo>
                <a:lnTo>
                  <a:pt x="333463" y="40589"/>
                </a:lnTo>
                <a:lnTo>
                  <a:pt x="332155" y="30632"/>
                </a:lnTo>
                <a:lnTo>
                  <a:pt x="333476" y="20599"/>
                </a:lnTo>
                <a:lnTo>
                  <a:pt x="337108" y="13576"/>
                </a:lnTo>
                <a:lnTo>
                  <a:pt x="342569" y="9461"/>
                </a:lnTo>
                <a:lnTo>
                  <a:pt x="349415" y="8115"/>
                </a:lnTo>
                <a:lnTo>
                  <a:pt x="354444" y="8115"/>
                </a:lnTo>
                <a:lnTo>
                  <a:pt x="358444" y="9944"/>
                </a:lnTo>
                <a:lnTo>
                  <a:pt x="363016" y="13258"/>
                </a:lnTo>
                <a:lnTo>
                  <a:pt x="365531" y="5029"/>
                </a:lnTo>
                <a:lnTo>
                  <a:pt x="361302" y="1943"/>
                </a:lnTo>
                <a:lnTo>
                  <a:pt x="356273" y="0"/>
                </a:lnTo>
                <a:lnTo>
                  <a:pt x="349529" y="0"/>
                </a:lnTo>
                <a:lnTo>
                  <a:pt x="338632" y="1981"/>
                </a:lnTo>
                <a:lnTo>
                  <a:pt x="330022" y="7886"/>
                </a:lnTo>
                <a:lnTo>
                  <a:pt x="324358" y="17640"/>
                </a:lnTo>
                <a:lnTo>
                  <a:pt x="322326" y="31203"/>
                </a:lnTo>
                <a:lnTo>
                  <a:pt x="324281" y="44348"/>
                </a:lnTo>
                <a:lnTo>
                  <a:pt x="329704" y="53657"/>
                </a:lnTo>
                <a:lnTo>
                  <a:pt x="337947" y="59194"/>
                </a:lnTo>
                <a:lnTo>
                  <a:pt x="348386" y="61036"/>
                </a:lnTo>
                <a:lnTo>
                  <a:pt x="355358" y="61036"/>
                </a:lnTo>
                <a:lnTo>
                  <a:pt x="361302" y="58978"/>
                </a:lnTo>
                <a:lnTo>
                  <a:pt x="365760" y="55664"/>
                </a:lnTo>
                <a:close/>
              </a:path>
              <a:path w="633730" h="83820">
                <a:moveTo>
                  <a:pt x="423494" y="1371"/>
                </a:moveTo>
                <a:lnTo>
                  <a:pt x="373087" y="1371"/>
                </a:lnTo>
                <a:lnTo>
                  <a:pt x="373087" y="9372"/>
                </a:lnTo>
                <a:lnTo>
                  <a:pt x="393433" y="9372"/>
                </a:lnTo>
                <a:lnTo>
                  <a:pt x="393433" y="59664"/>
                </a:lnTo>
                <a:lnTo>
                  <a:pt x="403148" y="59664"/>
                </a:lnTo>
                <a:lnTo>
                  <a:pt x="403148" y="9372"/>
                </a:lnTo>
                <a:lnTo>
                  <a:pt x="423494" y="9372"/>
                </a:lnTo>
                <a:lnTo>
                  <a:pt x="423494" y="1371"/>
                </a:lnTo>
                <a:close/>
              </a:path>
              <a:path w="633730" h="83820">
                <a:moveTo>
                  <a:pt x="483958" y="59664"/>
                </a:moveTo>
                <a:lnTo>
                  <a:pt x="469099" y="34518"/>
                </a:lnTo>
                <a:lnTo>
                  <a:pt x="466013" y="30975"/>
                </a:lnTo>
                <a:lnTo>
                  <a:pt x="459955" y="29146"/>
                </a:lnTo>
                <a:lnTo>
                  <a:pt x="463156" y="27660"/>
                </a:lnTo>
                <a:lnTo>
                  <a:pt x="464870" y="25488"/>
                </a:lnTo>
                <a:lnTo>
                  <a:pt x="473329" y="10172"/>
                </a:lnTo>
                <a:lnTo>
                  <a:pt x="474814" y="8572"/>
                </a:lnTo>
                <a:lnTo>
                  <a:pt x="480529" y="8572"/>
                </a:lnTo>
                <a:lnTo>
                  <a:pt x="480529" y="685"/>
                </a:lnTo>
                <a:lnTo>
                  <a:pt x="469900" y="685"/>
                </a:lnTo>
                <a:lnTo>
                  <a:pt x="466813" y="4229"/>
                </a:lnTo>
                <a:lnTo>
                  <a:pt x="455726" y="24345"/>
                </a:lnTo>
                <a:lnTo>
                  <a:pt x="454126" y="25831"/>
                </a:lnTo>
                <a:lnTo>
                  <a:pt x="444868" y="25831"/>
                </a:lnTo>
                <a:lnTo>
                  <a:pt x="444868" y="1371"/>
                </a:lnTo>
                <a:lnTo>
                  <a:pt x="435038" y="1371"/>
                </a:lnTo>
                <a:lnTo>
                  <a:pt x="435038" y="59664"/>
                </a:lnTo>
                <a:lnTo>
                  <a:pt x="444868" y="59664"/>
                </a:lnTo>
                <a:lnTo>
                  <a:pt x="444868" y="33147"/>
                </a:lnTo>
                <a:lnTo>
                  <a:pt x="456641" y="33147"/>
                </a:lnTo>
                <a:lnTo>
                  <a:pt x="459384" y="36004"/>
                </a:lnTo>
                <a:lnTo>
                  <a:pt x="473329" y="59664"/>
                </a:lnTo>
                <a:lnTo>
                  <a:pt x="483958" y="59664"/>
                </a:lnTo>
                <a:close/>
              </a:path>
              <a:path w="633730" h="83820">
                <a:moveTo>
                  <a:pt x="543737" y="30289"/>
                </a:moveTo>
                <a:lnTo>
                  <a:pt x="541655" y="16776"/>
                </a:lnTo>
                <a:lnTo>
                  <a:pt x="536321" y="7886"/>
                </a:lnTo>
                <a:lnTo>
                  <a:pt x="536003" y="7340"/>
                </a:lnTo>
                <a:lnTo>
                  <a:pt x="533882" y="5943"/>
                </a:lnTo>
                <a:lnTo>
                  <a:pt x="533882" y="30746"/>
                </a:lnTo>
                <a:lnTo>
                  <a:pt x="532599" y="41033"/>
                </a:lnTo>
                <a:lnTo>
                  <a:pt x="529043" y="48082"/>
                </a:lnTo>
                <a:lnTo>
                  <a:pt x="523773" y="52108"/>
                </a:lnTo>
                <a:lnTo>
                  <a:pt x="517334" y="53378"/>
                </a:lnTo>
                <a:lnTo>
                  <a:pt x="510882" y="52108"/>
                </a:lnTo>
                <a:lnTo>
                  <a:pt x="505612" y="48082"/>
                </a:lnTo>
                <a:lnTo>
                  <a:pt x="502056" y="41033"/>
                </a:lnTo>
                <a:lnTo>
                  <a:pt x="500773" y="30746"/>
                </a:lnTo>
                <a:lnTo>
                  <a:pt x="500799" y="30289"/>
                </a:lnTo>
                <a:lnTo>
                  <a:pt x="502056" y="20231"/>
                </a:lnTo>
                <a:lnTo>
                  <a:pt x="505612" y="13169"/>
                </a:lnTo>
                <a:lnTo>
                  <a:pt x="510882" y="9156"/>
                </a:lnTo>
                <a:lnTo>
                  <a:pt x="517334" y="7886"/>
                </a:lnTo>
                <a:lnTo>
                  <a:pt x="523773" y="9156"/>
                </a:lnTo>
                <a:lnTo>
                  <a:pt x="529043" y="13169"/>
                </a:lnTo>
                <a:lnTo>
                  <a:pt x="532599" y="20231"/>
                </a:lnTo>
                <a:lnTo>
                  <a:pt x="533857" y="30289"/>
                </a:lnTo>
                <a:lnTo>
                  <a:pt x="533882" y="30746"/>
                </a:lnTo>
                <a:lnTo>
                  <a:pt x="533882" y="5943"/>
                </a:lnTo>
                <a:lnTo>
                  <a:pt x="527672" y="1803"/>
                </a:lnTo>
                <a:lnTo>
                  <a:pt x="517563" y="0"/>
                </a:lnTo>
                <a:lnTo>
                  <a:pt x="507276" y="1841"/>
                </a:lnTo>
                <a:lnTo>
                  <a:pt x="498792" y="7480"/>
                </a:lnTo>
                <a:lnTo>
                  <a:pt x="493039" y="17068"/>
                </a:lnTo>
                <a:lnTo>
                  <a:pt x="490931" y="30746"/>
                </a:lnTo>
                <a:lnTo>
                  <a:pt x="493001" y="44246"/>
                </a:lnTo>
                <a:lnTo>
                  <a:pt x="498652" y="53682"/>
                </a:lnTo>
                <a:lnTo>
                  <a:pt x="506984" y="59220"/>
                </a:lnTo>
                <a:lnTo>
                  <a:pt x="517105" y="61036"/>
                </a:lnTo>
                <a:lnTo>
                  <a:pt x="527380" y="59182"/>
                </a:lnTo>
                <a:lnTo>
                  <a:pt x="535863" y="53543"/>
                </a:lnTo>
                <a:lnTo>
                  <a:pt x="535965" y="53378"/>
                </a:lnTo>
                <a:lnTo>
                  <a:pt x="541616" y="43967"/>
                </a:lnTo>
                <a:lnTo>
                  <a:pt x="543737" y="30289"/>
                </a:lnTo>
                <a:close/>
              </a:path>
              <a:path w="633730" h="83820">
                <a:moveTo>
                  <a:pt x="605116" y="37033"/>
                </a:moveTo>
                <a:lnTo>
                  <a:pt x="602970" y="33718"/>
                </a:lnTo>
                <a:lnTo>
                  <a:pt x="601802" y="31889"/>
                </a:lnTo>
                <a:lnTo>
                  <a:pt x="595515" y="30213"/>
                </a:lnTo>
                <a:lnTo>
                  <a:pt x="595515" y="48920"/>
                </a:lnTo>
                <a:lnTo>
                  <a:pt x="592315" y="52463"/>
                </a:lnTo>
                <a:lnTo>
                  <a:pt x="567397" y="52463"/>
                </a:lnTo>
                <a:lnTo>
                  <a:pt x="567397" y="33718"/>
                </a:lnTo>
                <a:lnTo>
                  <a:pt x="592315" y="33718"/>
                </a:lnTo>
                <a:lnTo>
                  <a:pt x="595401" y="37033"/>
                </a:lnTo>
                <a:lnTo>
                  <a:pt x="595515" y="48920"/>
                </a:lnTo>
                <a:lnTo>
                  <a:pt x="595515" y="30213"/>
                </a:lnTo>
                <a:lnTo>
                  <a:pt x="593686" y="29718"/>
                </a:lnTo>
                <a:lnTo>
                  <a:pt x="599973" y="27546"/>
                </a:lnTo>
                <a:lnTo>
                  <a:pt x="600532" y="26631"/>
                </a:lnTo>
                <a:lnTo>
                  <a:pt x="602716" y="23088"/>
                </a:lnTo>
                <a:lnTo>
                  <a:pt x="602716" y="8915"/>
                </a:lnTo>
                <a:lnTo>
                  <a:pt x="602716" y="6515"/>
                </a:lnTo>
                <a:lnTo>
                  <a:pt x="595401" y="1371"/>
                </a:lnTo>
                <a:lnTo>
                  <a:pt x="593115" y="1371"/>
                </a:lnTo>
                <a:lnTo>
                  <a:pt x="593115" y="11658"/>
                </a:lnTo>
                <a:lnTo>
                  <a:pt x="593115" y="24003"/>
                </a:lnTo>
                <a:lnTo>
                  <a:pt x="589457" y="26631"/>
                </a:lnTo>
                <a:lnTo>
                  <a:pt x="567397" y="26631"/>
                </a:lnTo>
                <a:lnTo>
                  <a:pt x="567397" y="8915"/>
                </a:lnTo>
                <a:lnTo>
                  <a:pt x="589457" y="8915"/>
                </a:lnTo>
                <a:lnTo>
                  <a:pt x="593115" y="11658"/>
                </a:lnTo>
                <a:lnTo>
                  <a:pt x="593115" y="1371"/>
                </a:lnTo>
                <a:lnTo>
                  <a:pt x="557796" y="1371"/>
                </a:lnTo>
                <a:lnTo>
                  <a:pt x="557796" y="59664"/>
                </a:lnTo>
                <a:lnTo>
                  <a:pt x="583971" y="59664"/>
                </a:lnTo>
                <a:lnTo>
                  <a:pt x="593293" y="58597"/>
                </a:lnTo>
                <a:lnTo>
                  <a:pt x="599897" y="55499"/>
                </a:lnTo>
                <a:lnTo>
                  <a:pt x="602297" y="52463"/>
                </a:lnTo>
                <a:lnTo>
                  <a:pt x="603821" y="50546"/>
                </a:lnTo>
                <a:lnTo>
                  <a:pt x="605116" y="43891"/>
                </a:lnTo>
                <a:lnTo>
                  <a:pt x="605116" y="37033"/>
                </a:lnTo>
                <a:close/>
              </a:path>
              <a:path w="633730" h="83820">
                <a:moveTo>
                  <a:pt x="633564" y="50634"/>
                </a:moveTo>
                <a:lnTo>
                  <a:pt x="630936" y="47777"/>
                </a:lnTo>
                <a:lnTo>
                  <a:pt x="623049" y="47777"/>
                </a:lnTo>
                <a:lnTo>
                  <a:pt x="620306" y="50634"/>
                </a:lnTo>
                <a:lnTo>
                  <a:pt x="620306" y="58178"/>
                </a:lnTo>
                <a:lnTo>
                  <a:pt x="623049" y="61036"/>
                </a:lnTo>
                <a:lnTo>
                  <a:pt x="630936" y="61036"/>
                </a:lnTo>
                <a:lnTo>
                  <a:pt x="633564" y="58178"/>
                </a:lnTo>
                <a:lnTo>
                  <a:pt x="633564" y="54406"/>
                </a:lnTo>
                <a:lnTo>
                  <a:pt x="633564" y="506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3271" y="3547688"/>
            <a:ext cx="2232520" cy="26007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50748" y="3876491"/>
            <a:ext cx="191770" cy="61594"/>
          </a:xfrm>
          <a:custGeom>
            <a:avLst/>
            <a:gdLst/>
            <a:ahLst/>
            <a:cxnLst/>
            <a:rect l="l" t="t" r="r" b="b"/>
            <a:pathLst>
              <a:path w="191770" h="61595">
                <a:moveTo>
                  <a:pt x="50406" y="1371"/>
                </a:moveTo>
                <a:lnTo>
                  <a:pt x="0" y="1371"/>
                </a:lnTo>
                <a:lnTo>
                  <a:pt x="0" y="9372"/>
                </a:lnTo>
                <a:lnTo>
                  <a:pt x="20345" y="9372"/>
                </a:lnTo>
                <a:lnTo>
                  <a:pt x="20345" y="59664"/>
                </a:lnTo>
                <a:lnTo>
                  <a:pt x="30060" y="59664"/>
                </a:lnTo>
                <a:lnTo>
                  <a:pt x="30060" y="9372"/>
                </a:lnTo>
                <a:lnTo>
                  <a:pt x="50406" y="9372"/>
                </a:lnTo>
                <a:lnTo>
                  <a:pt x="50406" y="1371"/>
                </a:lnTo>
                <a:close/>
              </a:path>
              <a:path w="191770" h="61595">
                <a:moveTo>
                  <a:pt x="108927" y="27889"/>
                </a:moveTo>
                <a:lnTo>
                  <a:pt x="108623" y="25717"/>
                </a:lnTo>
                <a:lnTo>
                  <a:pt x="107251" y="15773"/>
                </a:lnTo>
                <a:lnTo>
                  <a:pt x="102755" y="7543"/>
                </a:lnTo>
                <a:lnTo>
                  <a:pt x="102489" y="7048"/>
                </a:lnTo>
                <a:lnTo>
                  <a:pt x="99555" y="4965"/>
                </a:lnTo>
                <a:lnTo>
                  <a:pt x="99555" y="25717"/>
                </a:lnTo>
                <a:lnTo>
                  <a:pt x="68465" y="25717"/>
                </a:lnTo>
                <a:lnTo>
                  <a:pt x="69723" y="14058"/>
                </a:lnTo>
                <a:lnTo>
                  <a:pt x="76009" y="7543"/>
                </a:lnTo>
                <a:lnTo>
                  <a:pt x="93383" y="7543"/>
                </a:lnTo>
                <a:lnTo>
                  <a:pt x="99441" y="12915"/>
                </a:lnTo>
                <a:lnTo>
                  <a:pt x="99555" y="25717"/>
                </a:lnTo>
                <a:lnTo>
                  <a:pt x="99555" y="4965"/>
                </a:lnTo>
                <a:lnTo>
                  <a:pt x="95084" y="1778"/>
                </a:lnTo>
                <a:lnTo>
                  <a:pt x="85496" y="0"/>
                </a:lnTo>
                <a:lnTo>
                  <a:pt x="74917" y="2032"/>
                </a:lnTo>
                <a:lnTo>
                  <a:pt x="66357" y="8051"/>
                </a:lnTo>
                <a:lnTo>
                  <a:pt x="60617" y="17894"/>
                </a:lnTo>
                <a:lnTo>
                  <a:pt x="58521" y="31432"/>
                </a:lnTo>
                <a:lnTo>
                  <a:pt x="60477" y="44310"/>
                </a:lnTo>
                <a:lnTo>
                  <a:pt x="65976" y="53568"/>
                </a:lnTo>
                <a:lnTo>
                  <a:pt x="74536" y="59169"/>
                </a:lnTo>
                <a:lnTo>
                  <a:pt x="85610" y="61036"/>
                </a:lnTo>
                <a:lnTo>
                  <a:pt x="93154" y="61036"/>
                </a:lnTo>
                <a:lnTo>
                  <a:pt x="101155" y="58864"/>
                </a:lnTo>
                <a:lnTo>
                  <a:pt x="107327" y="55092"/>
                </a:lnTo>
                <a:lnTo>
                  <a:pt x="106705" y="53263"/>
                </a:lnTo>
                <a:lnTo>
                  <a:pt x="104813" y="47663"/>
                </a:lnTo>
                <a:lnTo>
                  <a:pt x="98640" y="51206"/>
                </a:lnTo>
                <a:lnTo>
                  <a:pt x="92925" y="53263"/>
                </a:lnTo>
                <a:lnTo>
                  <a:pt x="86868" y="53263"/>
                </a:lnTo>
                <a:lnTo>
                  <a:pt x="79654" y="52082"/>
                </a:lnTo>
                <a:lnTo>
                  <a:pt x="73977" y="48387"/>
                </a:lnTo>
                <a:lnTo>
                  <a:pt x="70154" y="41986"/>
                </a:lnTo>
                <a:lnTo>
                  <a:pt x="68465" y="32689"/>
                </a:lnTo>
                <a:lnTo>
                  <a:pt x="108699" y="32689"/>
                </a:lnTo>
                <a:lnTo>
                  <a:pt x="108864" y="31432"/>
                </a:lnTo>
                <a:lnTo>
                  <a:pt x="108927" y="27889"/>
                </a:lnTo>
                <a:close/>
              </a:path>
              <a:path w="191770" h="61595">
                <a:moveTo>
                  <a:pt x="191566" y="59664"/>
                </a:moveTo>
                <a:lnTo>
                  <a:pt x="186194" y="1371"/>
                </a:lnTo>
                <a:lnTo>
                  <a:pt x="174764" y="1371"/>
                </a:lnTo>
                <a:lnTo>
                  <a:pt x="157734" y="45034"/>
                </a:lnTo>
                <a:lnTo>
                  <a:pt x="156476" y="49720"/>
                </a:lnTo>
                <a:lnTo>
                  <a:pt x="156248" y="49720"/>
                </a:lnTo>
                <a:lnTo>
                  <a:pt x="155105" y="45034"/>
                </a:lnTo>
                <a:lnTo>
                  <a:pt x="138417" y="1371"/>
                </a:lnTo>
                <a:lnTo>
                  <a:pt x="126873" y="1371"/>
                </a:lnTo>
                <a:lnTo>
                  <a:pt x="121158" y="59664"/>
                </a:lnTo>
                <a:lnTo>
                  <a:pt x="130073" y="59664"/>
                </a:lnTo>
                <a:lnTo>
                  <a:pt x="133159" y="22402"/>
                </a:lnTo>
                <a:lnTo>
                  <a:pt x="133502" y="15430"/>
                </a:lnTo>
                <a:lnTo>
                  <a:pt x="133502" y="11772"/>
                </a:lnTo>
                <a:lnTo>
                  <a:pt x="133731" y="11772"/>
                </a:lnTo>
                <a:lnTo>
                  <a:pt x="134302" y="15316"/>
                </a:lnTo>
                <a:lnTo>
                  <a:pt x="152019" y="59664"/>
                </a:lnTo>
                <a:lnTo>
                  <a:pt x="160248" y="59664"/>
                </a:lnTo>
                <a:lnTo>
                  <a:pt x="175793" y="21031"/>
                </a:lnTo>
                <a:lnTo>
                  <a:pt x="178193" y="14401"/>
                </a:lnTo>
                <a:lnTo>
                  <a:pt x="178650" y="11772"/>
                </a:lnTo>
                <a:lnTo>
                  <a:pt x="178879" y="11772"/>
                </a:lnTo>
                <a:lnTo>
                  <a:pt x="178879" y="15430"/>
                </a:lnTo>
                <a:lnTo>
                  <a:pt x="179565" y="26289"/>
                </a:lnTo>
                <a:lnTo>
                  <a:pt x="182308" y="59664"/>
                </a:lnTo>
                <a:lnTo>
                  <a:pt x="191566" y="59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50414" y="3876486"/>
            <a:ext cx="1993900" cy="389255"/>
            <a:chOff x="550414" y="3876486"/>
            <a:chExt cx="1993900" cy="389255"/>
          </a:xfrm>
        </p:grpSpPr>
        <p:sp>
          <p:nvSpPr>
            <p:cNvPr id="12" name="object 12"/>
            <p:cNvSpPr/>
            <p:nvPr/>
          </p:nvSpPr>
          <p:spPr>
            <a:xfrm>
              <a:off x="2408486" y="3896717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4">
                  <a:moveTo>
                    <a:pt x="32118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18" y="7658"/>
                  </a:lnTo>
                  <a:lnTo>
                    <a:pt x="32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414" y="3876486"/>
              <a:ext cx="1993403" cy="38915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50414" y="4333682"/>
            <a:ext cx="2253615" cy="541020"/>
            <a:chOff x="550414" y="4333682"/>
            <a:chExt cx="2253615" cy="541020"/>
          </a:xfrm>
        </p:grpSpPr>
        <p:sp>
          <p:nvSpPr>
            <p:cNvPr id="15" name="object 15"/>
            <p:cNvSpPr/>
            <p:nvPr/>
          </p:nvSpPr>
          <p:spPr>
            <a:xfrm>
              <a:off x="2648304" y="4381463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414" y="4333682"/>
              <a:ext cx="2253322" cy="53583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6701" y="4790880"/>
              <a:ext cx="1421903" cy="83667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553271" y="4943279"/>
            <a:ext cx="2279015" cy="693420"/>
            <a:chOff x="553271" y="4943279"/>
            <a:chExt cx="2279015" cy="693420"/>
          </a:xfrm>
        </p:grpSpPr>
        <p:sp>
          <p:nvSpPr>
            <p:cNvPr id="19" name="object 19"/>
            <p:cNvSpPr/>
            <p:nvPr/>
          </p:nvSpPr>
          <p:spPr>
            <a:xfrm>
              <a:off x="2431688" y="4991059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6" y="0"/>
                  </a:lnTo>
                  <a:lnTo>
                    <a:pt x="4571" y="2743"/>
                  </a:lnTo>
                  <a:lnTo>
                    <a:pt x="4571" y="9944"/>
                  </a:lnTo>
                  <a:lnTo>
                    <a:pt x="7315" y="12687"/>
                  </a:lnTo>
                  <a:lnTo>
                    <a:pt x="11544" y="12687"/>
                  </a:lnTo>
                  <a:lnTo>
                    <a:pt x="10515" y="17030"/>
                  </a:lnTo>
                  <a:lnTo>
                    <a:pt x="7543" y="22059"/>
                  </a:lnTo>
                  <a:lnTo>
                    <a:pt x="0" y="26517"/>
                  </a:lnTo>
                  <a:lnTo>
                    <a:pt x="5029" y="30861"/>
                  </a:lnTo>
                  <a:lnTo>
                    <a:pt x="15659" y="24117"/>
                  </a:lnTo>
                  <a:lnTo>
                    <a:pt x="18859" y="16002"/>
                  </a:lnTo>
                  <a:lnTo>
                    <a:pt x="18859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93180" y="4944650"/>
              <a:ext cx="242661" cy="731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778476" y="4944652"/>
              <a:ext cx="47625" cy="58419"/>
            </a:xfrm>
            <a:custGeom>
              <a:avLst/>
              <a:gdLst/>
              <a:ahLst/>
              <a:cxnLst/>
              <a:rect l="l" t="t" r="r" b="b"/>
              <a:pathLst>
                <a:path w="47625" h="58420">
                  <a:moveTo>
                    <a:pt x="37604" y="0"/>
                  </a:moveTo>
                  <a:lnTo>
                    <a:pt x="0" y="0"/>
                  </a:lnTo>
                  <a:lnTo>
                    <a:pt x="0" y="58293"/>
                  </a:lnTo>
                  <a:lnTo>
                    <a:pt x="26174" y="58293"/>
                  </a:lnTo>
                  <a:lnTo>
                    <a:pt x="35506" y="57226"/>
                  </a:lnTo>
                  <a:lnTo>
                    <a:pt x="42105" y="54135"/>
                  </a:lnTo>
                  <a:lnTo>
                    <a:pt x="44512" y="51092"/>
                  </a:lnTo>
                  <a:lnTo>
                    <a:pt x="9601" y="51092"/>
                  </a:lnTo>
                  <a:lnTo>
                    <a:pt x="9601" y="32346"/>
                  </a:lnTo>
                  <a:lnTo>
                    <a:pt x="45184" y="32346"/>
                  </a:lnTo>
                  <a:lnTo>
                    <a:pt x="44005" y="30518"/>
                  </a:lnTo>
                  <a:lnTo>
                    <a:pt x="35890" y="28346"/>
                  </a:lnTo>
                  <a:lnTo>
                    <a:pt x="42176" y="26174"/>
                  </a:lnTo>
                  <a:lnTo>
                    <a:pt x="42739" y="25260"/>
                  </a:lnTo>
                  <a:lnTo>
                    <a:pt x="9601" y="25260"/>
                  </a:lnTo>
                  <a:lnTo>
                    <a:pt x="9601" y="7543"/>
                  </a:lnTo>
                  <a:lnTo>
                    <a:pt x="44919" y="7543"/>
                  </a:lnTo>
                  <a:lnTo>
                    <a:pt x="44919" y="5143"/>
                  </a:lnTo>
                  <a:lnTo>
                    <a:pt x="37604" y="0"/>
                  </a:lnTo>
                  <a:close/>
                </a:path>
                <a:path w="47625" h="58420">
                  <a:moveTo>
                    <a:pt x="45184" y="32346"/>
                  </a:moveTo>
                  <a:lnTo>
                    <a:pt x="34518" y="32346"/>
                  </a:lnTo>
                  <a:lnTo>
                    <a:pt x="37612" y="35661"/>
                  </a:lnTo>
                  <a:lnTo>
                    <a:pt x="37719" y="47548"/>
                  </a:lnTo>
                  <a:lnTo>
                    <a:pt x="34518" y="51092"/>
                  </a:lnTo>
                  <a:lnTo>
                    <a:pt x="44512" y="51092"/>
                  </a:lnTo>
                  <a:lnTo>
                    <a:pt x="46025" y="49179"/>
                  </a:lnTo>
                  <a:lnTo>
                    <a:pt x="47320" y="42519"/>
                  </a:lnTo>
                  <a:lnTo>
                    <a:pt x="47320" y="35661"/>
                  </a:lnTo>
                  <a:lnTo>
                    <a:pt x="45184" y="32346"/>
                  </a:lnTo>
                  <a:close/>
                </a:path>
                <a:path w="47625" h="58420">
                  <a:moveTo>
                    <a:pt x="44919" y="7543"/>
                  </a:moveTo>
                  <a:lnTo>
                    <a:pt x="31661" y="7543"/>
                  </a:lnTo>
                  <a:lnTo>
                    <a:pt x="35318" y="10287"/>
                  </a:lnTo>
                  <a:lnTo>
                    <a:pt x="35318" y="22631"/>
                  </a:lnTo>
                  <a:lnTo>
                    <a:pt x="31661" y="25260"/>
                  </a:lnTo>
                  <a:lnTo>
                    <a:pt x="42739" y="25260"/>
                  </a:lnTo>
                  <a:lnTo>
                    <a:pt x="44919" y="21717"/>
                  </a:lnTo>
                  <a:lnTo>
                    <a:pt x="44919" y="7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271" y="4943279"/>
              <a:ext cx="2278576" cy="693262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3271" y="5705272"/>
            <a:ext cx="1972838" cy="236753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56691" y="6010078"/>
            <a:ext cx="1036319" cy="83820"/>
          </a:xfrm>
          <a:custGeom>
            <a:avLst/>
            <a:gdLst/>
            <a:ahLst/>
            <a:cxnLst/>
            <a:rect l="l" t="t" r="r" b="b"/>
            <a:pathLst>
              <a:path w="1036319" h="83820">
                <a:moveTo>
                  <a:pt x="48234" y="1371"/>
                </a:moveTo>
                <a:lnTo>
                  <a:pt x="38404" y="1371"/>
                </a:lnTo>
                <a:lnTo>
                  <a:pt x="38404" y="25031"/>
                </a:lnTo>
                <a:lnTo>
                  <a:pt x="9829" y="25031"/>
                </a:lnTo>
                <a:lnTo>
                  <a:pt x="9829" y="1371"/>
                </a:lnTo>
                <a:lnTo>
                  <a:pt x="0" y="1371"/>
                </a:lnTo>
                <a:lnTo>
                  <a:pt x="0" y="59664"/>
                </a:lnTo>
                <a:lnTo>
                  <a:pt x="9829" y="59664"/>
                </a:lnTo>
                <a:lnTo>
                  <a:pt x="9829" y="32918"/>
                </a:lnTo>
                <a:lnTo>
                  <a:pt x="38404" y="32918"/>
                </a:lnTo>
                <a:lnTo>
                  <a:pt x="38404" y="59664"/>
                </a:lnTo>
                <a:lnTo>
                  <a:pt x="48234" y="59664"/>
                </a:lnTo>
                <a:lnTo>
                  <a:pt x="48234" y="1371"/>
                </a:lnTo>
                <a:close/>
              </a:path>
              <a:path w="1036319" h="83820">
                <a:moveTo>
                  <a:pt x="112699" y="27889"/>
                </a:moveTo>
                <a:lnTo>
                  <a:pt x="112395" y="25717"/>
                </a:lnTo>
                <a:lnTo>
                  <a:pt x="111010" y="15760"/>
                </a:lnTo>
                <a:lnTo>
                  <a:pt x="106527" y="7543"/>
                </a:lnTo>
                <a:lnTo>
                  <a:pt x="106260" y="7048"/>
                </a:lnTo>
                <a:lnTo>
                  <a:pt x="103327" y="4965"/>
                </a:lnTo>
                <a:lnTo>
                  <a:pt x="103327" y="25717"/>
                </a:lnTo>
                <a:lnTo>
                  <a:pt x="72237" y="25717"/>
                </a:lnTo>
                <a:lnTo>
                  <a:pt x="73494" y="14058"/>
                </a:lnTo>
                <a:lnTo>
                  <a:pt x="79781" y="7543"/>
                </a:lnTo>
                <a:lnTo>
                  <a:pt x="97155" y="7543"/>
                </a:lnTo>
                <a:lnTo>
                  <a:pt x="103212" y="12915"/>
                </a:lnTo>
                <a:lnTo>
                  <a:pt x="103327" y="25717"/>
                </a:lnTo>
                <a:lnTo>
                  <a:pt x="103327" y="4965"/>
                </a:lnTo>
                <a:lnTo>
                  <a:pt x="98856" y="1765"/>
                </a:lnTo>
                <a:lnTo>
                  <a:pt x="89268" y="0"/>
                </a:lnTo>
                <a:lnTo>
                  <a:pt x="78689" y="2032"/>
                </a:lnTo>
                <a:lnTo>
                  <a:pt x="70129" y="8039"/>
                </a:lnTo>
                <a:lnTo>
                  <a:pt x="64389" y="17894"/>
                </a:lnTo>
                <a:lnTo>
                  <a:pt x="62293" y="31432"/>
                </a:lnTo>
                <a:lnTo>
                  <a:pt x="64249" y="44297"/>
                </a:lnTo>
                <a:lnTo>
                  <a:pt x="69748" y="53568"/>
                </a:lnTo>
                <a:lnTo>
                  <a:pt x="78308" y="59156"/>
                </a:lnTo>
                <a:lnTo>
                  <a:pt x="89382" y="61036"/>
                </a:lnTo>
                <a:lnTo>
                  <a:pt x="96926" y="61036"/>
                </a:lnTo>
                <a:lnTo>
                  <a:pt x="104927" y="58864"/>
                </a:lnTo>
                <a:lnTo>
                  <a:pt x="111099" y="55092"/>
                </a:lnTo>
                <a:lnTo>
                  <a:pt x="110477" y="53263"/>
                </a:lnTo>
                <a:lnTo>
                  <a:pt x="108585" y="47663"/>
                </a:lnTo>
                <a:lnTo>
                  <a:pt x="102412" y="51206"/>
                </a:lnTo>
                <a:lnTo>
                  <a:pt x="96697" y="53263"/>
                </a:lnTo>
                <a:lnTo>
                  <a:pt x="90639" y="53263"/>
                </a:lnTo>
                <a:lnTo>
                  <a:pt x="83426" y="52070"/>
                </a:lnTo>
                <a:lnTo>
                  <a:pt x="77749" y="48374"/>
                </a:lnTo>
                <a:lnTo>
                  <a:pt x="73926" y="41973"/>
                </a:lnTo>
                <a:lnTo>
                  <a:pt x="72237" y="32689"/>
                </a:lnTo>
                <a:lnTo>
                  <a:pt x="112471" y="32689"/>
                </a:lnTo>
                <a:lnTo>
                  <a:pt x="112636" y="31432"/>
                </a:lnTo>
                <a:lnTo>
                  <a:pt x="112699" y="27889"/>
                </a:lnTo>
                <a:close/>
              </a:path>
              <a:path w="1036319" h="83820">
                <a:moveTo>
                  <a:pt x="164820" y="29718"/>
                </a:moveTo>
                <a:lnTo>
                  <a:pt x="162941" y="16687"/>
                </a:lnTo>
                <a:lnTo>
                  <a:pt x="157683" y="7404"/>
                </a:lnTo>
                <a:lnTo>
                  <a:pt x="149682" y="1841"/>
                </a:lnTo>
                <a:lnTo>
                  <a:pt x="139560" y="0"/>
                </a:lnTo>
                <a:lnTo>
                  <a:pt x="132816" y="0"/>
                </a:lnTo>
                <a:lnTo>
                  <a:pt x="126987" y="2057"/>
                </a:lnTo>
                <a:lnTo>
                  <a:pt x="122529" y="5372"/>
                </a:lnTo>
                <a:lnTo>
                  <a:pt x="125044" y="13030"/>
                </a:lnTo>
                <a:lnTo>
                  <a:pt x="129159" y="9829"/>
                </a:lnTo>
                <a:lnTo>
                  <a:pt x="133159" y="8001"/>
                </a:lnTo>
                <a:lnTo>
                  <a:pt x="146875" y="8001"/>
                </a:lnTo>
                <a:lnTo>
                  <a:pt x="153619" y="13716"/>
                </a:lnTo>
                <a:lnTo>
                  <a:pt x="154876" y="26174"/>
                </a:lnTo>
                <a:lnTo>
                  <a:pt x="129159" y="26174"/>
                </a:lnTo>
                <a:lnTo>
                  <a:pt x="129159" y="33489"/>
                </a:lnTo>
                <a:lnTo>
                  <a:pt x="154990" y="33489"/>
                </a:lnTo>
                <a:lnTo>
                  <a:pt x="153212" y="42265"/>
                </a:lnTo>
                <a:lnTo>
                  <a:pt x="149466" y="48437"/>
                </a:lnTo>
                <a:lnTo>
                  <a:pt x="144106" y="52070"/>
                </a:lnTo>
                <a:lnTo>
                  <a:pt x="137502" y="53263"/>
                </a:lnTo>
                <a:lnTo>
                  <a:pt x="132016" y="53263"/>
                </a:lnTo>
                <a:lnTo>
                  <a:pt x="127901" y="51092"/>
                </a:lnTo>
                <a:lnTo>
                  <a:pt x="123786" y="48006"/>
                </a:lnTo>
                <a:lnTo>
                  <a:pt x="121272" y="56007"/>
                </a:lnTo>
                <a:lnTo>
                  <a:pt x="125501" y="59093"/>
                </a:lnTo>
                <a:lnTo>
                  <a:pt x="130644" y="61036"/>
                </a:lnTo>
                <a:lnTo>
                  <a:pt x="137502" y="61036"/>
                </a:lnTo>
                <a:lnTo>
                  <a:pt x="148424" y="59055"/>
                </a:lnTo>
                <a:lnTo>
                  <a:pt x="157086" y="53136"/>
                </a:lnTo>
                <a:lnTo>
                  <a:pt x="162775" y="43332"/>
                </a:lnTo>
                <a:lnTo>
                  <a:pt x="164820" y="29718"/>
                </a:lnTo>
                <a:close/>
              </a:path>
              <a:path w="1036319" h="83820">
                <a:moveTo>
                  <a:pt x="227685" y="59664"/>
                </a:moveTo>
                <a:lnTo>
                  <a:pt x="212826" y="34518"/>
                </a:lnTo>
                <a:lnTo>
                  <a:pt x="209740" y="30975"/>
                </a:lnTo>
                <a:lnTo>
                  <a:pt x="203682" y="29146"/>
                </a:lnTo>
                <a:lnTo>
                  <a:pt x="206883" y="27660"/>
                </a:lnTo>
                <a:lnTo>
                  <a:pt x="208597" y="25488"/>
                </a:lnTo>
                <a:lnTo>
                  <a:pt x="217055" y="10172"/>
                </a:lnTo>
                <a:lnTo>
                  <a:pt x="218541" y="8572"/>
                </a:lnTo>
                <a:lnTo>
                  <a:pt x="224256" y="8572"/>
                </a:lnTo>
                <a:lnTo>
                  <a:pt x="224256" y="685"/>
                </a:lnTo>
                <a:lnTo>
                  <a:pt x="213626" y="685"/>
                </a:lnTo>
                <a:lnTo>
                  <a:pt x="210540" y="4229"/>
                </a:lnTo>
                <a:lnTo>
                  <a:pt x="199453" y="24345"/>
                </a:lnTo>
                <a:lnTo>
                  <a:pt x="197853" y="25831"/>
                </a:lnTo>
                <a:lnTo>
                  <a:pt x="188595" y="25831"/>
                </a:lnTo>
                <a:lnTo>
                  <a:pt x="188595" y="1371"/>
                </a:lnTo>
                <a:lnTo>
                  <a:pt x="178765" y="1371"/>
                </a:lnTo>
                <a:lnTo>
                  <a:pt x="178765" y="59664"/>
                </a:lnTo>
                <a:lnTo>
                  <a:pt x="188595" y="59664"/>
                </a:lnTo>
                <a:lnTo>
                  <a:pt x="188595" y="33147"/>
                </a:lnTo>
                <a:lnTo>
                  <a:pt x="200367" y="33147"/>
                </a:lnTo>
                <a:lnTo>
                  <a:pt x="203111" y="36004"/>
                </a:lnTo>
                <a:lnTo>
                  <a:pt x="217055" y="59664"/>
                </a:lnTo>
                <a:lnTo>
                  <a:pt x="227685" y="59664"/>
                </a:lnTo>
                <a:close/>
              </a:path>
              <a:path w="1036319" h="83820">
                <a:moveTo>
                  <a:pt x="278091" y="55664"/>
                </a:moveTo>
                <a:lnTo>
                  <a:pt x="275577" y="48120"/>
                </a:lnTo>
                <a:lnTo>
                  <a:pt x="271576" y="51206"/>
                </a:lnTo>
                <a:lnTo>
                  <a:pt x="267233" y="53035"/>
                </a:lnTo>
                <a:lnTo>
                  <a:pt x="261975" y="53035"/>
                </a:lnTo>
                <a:lnTo>
                  <a:pt x="254952" y="51689"/>
                </a:lnTo>
                <a:lnTo>
                  <a:pt x="249415" y="47574"/>
                </a:lnTo>
                <a:lnTo>
                  <a:pt x="245795" y="40589"/>
                </a:lnTo>
                <a:lnTo>
                  <a:pt x="244487" y="30632"/>
                </a:lnTo>
                <a:lnTo>
                  <a:pt x="245808" y="20599"/>
                </a:lnTo>
                <a:lnTo>
                  <a:pt x="249428" y="13589"/>
                </a:lnTo>
                <a:lnTo>
                  <a:pt x="254901" y="9461"/>
                </a:lnTo>
                <a:lnTo>
                  <a:pt x="261747" y="8115"/>
                </a:lnTo>
                <a:lnTo>
                  <a:pt x="266776" y="8115"/>
                </a:lnTo>
                <a:lnTo>
                  <a:pt x="270776" y="9944"/>
                </a:lnTo>
                <a:lnTo>
                  <a:pt x="275348" y="13258"/>
                </a:lnTo>
                <a:lnTo>
                  <a:pt x="277863" y="5029"/>
                </a:lnTo>
                <a:lnTo>
                  <a:pt x="273634" y="1943"/>
                </a:lnTo>
                <a:lnTo>
                  <a:pt x="268605" y="0"/>
                </a:lnTo>
                <a:lnTo>
                  <a:pt x="261861" y="0"/>
                </a:lnTo>
                <a:lnTo>
                  <a:pt x="250952" y="1981"/>
                </a:lnTo>
                <a:lnTo>
                  <a:pt x="242341" y="7886"/>
                </a:lnTo>
                <a:lnTo>
                  <a:pt x="236689" y="17640"/>
                </a:lnTo>
                <a:lnTo>
                  <a:pt x="234657" y="31203"/>
                </a:lnTo>
                <a:lnTo>
                  <a:pt x="236613" y="44348"/>
                </a:lnTo>
                <a:lnTo>
                  <a:pt x="242036" y="53657"/>
                </a:lnTo>
                <a:lnTo>
                  <a:pt x="250278" y="59207"/>
                </a:lnTo>
                <a:lnTo>
                  <a:pt x="260718" y="61036"/>
                </a:lnTo>
                <a:lnTo>
                  <a:pt x="267690" y="61036"/>
                </a:lnTo>
                <a:lnTo>
                  <a:pt x="273634" y="58978"/>
                </a:lnTo>
                <a:lnTo>
                  <a:pt x="278091" y="55664"/>
                </a:lnTo>
                <a:close/>
              </a:path>
              <a:path w="1036319" h="83820">
                <a:moveTo>
                  <a:pt x="337985" y="1371"/>
                </a:moveTo>
                <a:lnTo>
                  <a:pt x="291350" y="1371"/>
                </a:lnTo>
                <a:lnTo>
                  <a:pt x="291350" y="59664"/>
                </a:lnTo>
                <a:lnTo>
                  <a:pt x="301180" y="59664"/>
                </a:lnTo>
                <a:lnTo>
                  <a:pt x="301180" y="9372"/>
                </a:lnTo>
                <a:lnTo>
                  <a:pt x="328155" y="9372"/>
                </a:lnTo>
                <a:lnTo>
                  <a:pt x="328155" y="59664"/>
                </a:lnTo>
                <a:lnTo>
                  <a:pt x="337985" y="59664"/>
                </a:lnTo>
                <a:lnTo>
                  <a:pt x="337985" y="1371"/>
                </a:lnTo>
                <a:close/>
              </a:path>
              <a:path w="1036319" h="83820">
                <a:moveTo>
                  <a:pt x="406908" y="29946"/>
                </a:moveTo>
                <a:lnTo>
                  <a:pt x="405231" y="17018"/>
                </a:lnTo>
                <a:lnTo>
                  <a:pt x="401002" y="8572"/>
                </a:lnTo>
                <a:lnTo>
                  <a:pt x="400545" y="7645"/>
                </a:lnTo>
                <a:lnTo>
                  <a:pt x="397078" y="4876"/>
                </a:lnTo>
                <a:lnTo>
                  <a:pt x="397078" y="30632"/>
                </a:lnTo>
                <a:lnTo>
                  <a:pt x="395947" y="40525"/>
                </a:lnTo>
                <a:lnTo>
                  <a:pt x="392772" y="47472"/>
                </a:lnTo>
                <a:lnTo>
                  <a:pt x="387819" y="51574"/>
                </a:lnTo>
                <a:lnTo>
                  <a:pt x="381419" y="52920"/>
                </a:lnTo>
                <a:lnTo>
                  <a:pt x="375475" y="52920"/>
                </a:lnTo>
                <a:lnTo>
                  <a:pt x="374383" y="52349"/>
                </a:lnTo>
                <a:lnTo>
                  <a:pt x="369989" y="50063"/>
                </a:lnTo>
                <a:lnTo>
                  <a:pt x="365302" y="44691"/>
                </a:lnTo>
                <a:lnTo>
                  <a:pt x="365302" y="17373"/>
                </a:lnTo>
                <a:lnTo>
                  <a:pt x="370217" y="11887"/>
                </a:lnTo>
                <a:lnTo>
                  <a:pt x="374002" y="9601"/>
                </a:lnTo>
                <a:lnTo>
                  <a:pt x="375704" y="8572"/>
                </a:lnTo>
                <a:lnTo>
                  <a:pt x="381876" y="8572"/>
                </a:lnTo>
                <a:lnTo>
                  <a:pt x="388112" y="9906"/>
                </a:lnTo>
                <a:lnTo>
                  <a:pt x="392912" y="13982"/>
                </a:lnTo>
                <a:lnTo>
                  <a:pt x="395998" y="20866"/>
                </a:lnTo>
                <a:lnTo>
                  <a:pt x="397078" y="30632"/>
                </a:lnTo>
                <a:lnTo>
                  <a:pt x="397078" y="4876"/>
                </a:lnTo>
                <a:lnTo>
                  <a:pt x="393407" y="1930"/>
                </a:lnTo>
                <a:lnTo>
                  <a:pt x="384390" y="0"/>
                </a:lnTo>
                <a:lnTo>
                  <a:pt x="376732" y="0"/>
                </a:lnTo>
                <a:lnTo>
                  <a:pt x="370332" y="3657"/>
                </a:lnTo>
                <a:lnTo>
                  <a:pt x="365302" y="9601"/>
                </a:lnTo>
                <a:lnTo>
                  <a:pt x="365302" y="1371"/>
                </a:lnTo>
                <a:lnTo>
                  <a:pt x="355473" y="1371"/>
                </a:lnTo>
                <a:lnTo>
                  <a:pt x="355473" y="83667"/>
                </a:lnTo>
                <a:lnTo>
                  <a:pt x="365302" y="83667"/>
                </a:lnTo>
                <a:lnTo>
                  <a:pt x="365302" y="52349"/>
                </a:lnTo>
                <a:lnTo>
                  <a:pt x="370332" y="58178"/>
                </a:lnTo>
                <a:lnTo>
                  <a:pt x="376047" y="61036"/>
                </a:lnTo>
                <a:lnTo>
                  <a:pt x="383019" y="61036"/>
                </a:lnTo>
                <a:lnTo>
                  <a:pt x="392442" y="59055"/>
                </a:lnTo>
                <a:lnTo>
                  <a:pt x="400024" y="53162"/>
                </a:lnTo>
                <a:lnTo>
                  <a:pt x="400151" y="52920"/>
                </a:lnTo>
                <a:lnTo>
                  <a:pt x="405079" y="43434"/>
                </a:lnTo>
                <a:lnTo>
                  <a:pt x="406908" y="29946"/>
                </a:lnTo>
                <a:close/>
              </a:path>
              <a:path w="1036319" h="83820">
                <a:moveTo>
                  <a:pt x="468172" y="27889"/>
                </a:moveTo>
                <a:lnTo>
                  <a:pt x="467868" y="25717"/>
                </a:lnTo>
                <a:lnTo>
                  <a:pt x="466496" y="15760"/>
                </a:lnTo>
                <a:lnTo>
                  <a:pt x="462000" y="7543"/>
                </a:lnTo>
                <a:lnTo>
                  <a:pt x="461733" y="7048"/>
                </a:lnTo>
                <a:lnTo>
                  <a:pt x="458800" y="4965"/>
                </a:lnTo>
                <a:lnTo>
                  <a:pt x="458800" y="25717"/>
                </a:lnTo>
                <a:lnTo>
                  <a:pt x="427710" y="25717"/>
                </a:lnTo>
                <a:lnTo>
                  <a:pt x="428967" y="14058"/>
                </a:lnTo>
                <a:lnTo>
                  <a:pt x="435254" y="7543"/>
                </a:lnTo>
                <a:lnTo>
                  <a:pt x="452628" y="7543"/>
                </a:lnTo>
                <a:lnTo>
                  <a:pt x="458685" y="12915"/>
                </a:lnTo>
                <a:lnTo>
                  <a:pt x="458800" y="25717"/>
                </a:lnTo>
                <a:lnTo>
                  <a:pt x="458800" y="4965"/>
                </a:lnTo>
                <a:lnTo>
                  <a:pt x="454329" y="1765"/>
                </a:lnTo>
                <a:lnTo>
                  <a:pt x="444741" y="0"/>
                </a:lnTo>
                <a:lnTo>
                  <a:pt x="434162" y="2032"/>
                </a:lnTo>
                <a:lnTo>
                  <a:pt x="425602" y="8039"/>
                </a:lnTo>
                <a:lnTo>
                  <a:pt x="419862" y="17894"/>
                </a:lnTo>
                <a:lnTo>
                  <a:pt x="417766" y="31432"/>
                </a:lnTo>
                <a:lnTo>
                  <a:pt x="419722" y="44297"/>
                </a:lnTo>
                <a:lnTo>
                  <a:pt x="425221" y="53568"/>
                </a:lnTo>
                <a:lnTo>
                  <a:pt x="433781" y="59156"/>
                </a:lnTo>
                <a:lnTo>
                  <a:pt x="444855" y="61036"/>
                </a:lnTo>
                <a:lnTo>
                  <a:pt x="452399" y="61036"/>
                </a:lnTo>
                <a:lnTo>
                  <a:pt x="460400" y="58864"/>
                </a:lnTo>
                <a:lnTo>
                  <a:pt x="466572" y="55092"/>
                </a:lnTo>
                <a:lnTo>
                  <a:pt x="465950" y="53263"/>
                </a:lnTo>
                <a:lnTo>
                  <a:pt x="464058" y="47663"/>
                </a:lnTo>
                <a:lnTo>
                  <a:pt x="457885" y="51206"/>
                </a:lnTo>
                <a:lnTo>
                  <a:pt x="452170" y="53263"/>
                </a:lnTo>
                <a:lnTo>
                  <a:pt x="446112" y="53263"/>
                </a:lnTo>
                <a:lnTo>
                  <a:pt x="438899" y="52070"/>
                </a:lnTo>
                <a:lnTo>
                  <a:pt x="433222" y="48374"/>
                </a:lnTo>
                <a:lnTo>
                  <a:pt x="429399" y="41973"/>
                </a:lnTo>
                <a:lnTo>
                  <a:pt x="427710" y="32689"/>
                </a:lnTo>
                <a:lnTo>
                  <a:pt x="467944" y="32689"/>
                </a:lnTo>
                <a:lnTo>
                  <a:pt x="468109" y="31432"/>
                </a:lnTo>
                <a:lnTo>
                  <a:pt x="468172" y="27889"/>
                </a:lnTo>
                <a:close/>
              </a:path>
              <a:path w="1036319" h="83820">
                <a:moveTo>
                  <a:pt x="522922" y="55664"/>
                </a:moveTo>
                <a:lnTo>
                  <a:pt x="520407" y="48120"/>
                </a:lnTo>
                <a:lnTo>
                  <a:pt x="516407" y="51206"/>
                </a:lnTo>
                <a:lnTo>
                  <a:pt x="512064" y="53035"/>
                </a:lnTo>
                <a:lnTo>
                  <a:pt x="506806" y="53035"/>
                </a:lnTo>
                <a:lnTo>
                  <a:pt x="499783" y="51689"/>
                </a:lnTo>
                <a:lnTo>
                  <a:pt x="494245" y="47574"/>
                </a:lnTo>
                <a:lnTo>
                  <a:pt x="490626" y="40589"/>
                </a:lnTo>
                <a:lnTo>
                  <a:pt x="489318" y="30632"/>
                </a:lnTo>
                <a:lnTo>
                  <a:pt x="490639" y="20599"/>
                </a:lnTo>
                <a:lnTo>
                  <a:pt x="494258" y="13589"/>
                </a:lnTo>
                <a:lnTo>
                  <a:pt x="499732" y="9461"/>
                </a:lnTo>
                <a:lnTo>
                  <a:pt x="506577" y="8115"/>
                </a:lnTo>
                <a:lnTo>
                  <a:pt x="511606" y="8115"/>
                </a:lnTo>
                <a:lnTo>
                  <a:pt x="515607" y="9944"/>
                </a:lnTo>
                <a:lnTo>
                  <a:pt x="520179" y="13258"/>
                </a:lnTo>
                <a:lnTo>
                  <a:pt x="522693" y="5029"/>
                </a:lnTo>
                <a:lnTo>
                  <a:pt x="518464" y="1943"/>
                </a:lnTo>
                <a:lnTo>
                  <a:pt x="513435" y="0"/>
                </a:lnTo>
                <a:lnTo>
                  <a:pt x="506691" y="0"/>
                </a:lnTo>
                <a:lnTo>
                  <a:pt x="495795" y="1981"/>
                </a:lnTo>
                <a:lnTo>
                  <a:pt x="487172" y="7886"/>
                </a:lnTo>
                <a:lnTo>
                  <a:pt x="481520" y="17640"/>
                </a:lnTo>
                <a:lnTo>
                  <a:pt x="479488" y="31203"/>
                </a:lnTo>
                <a:lnTo>
                  <a:pt x="481444" y="44348"/>
                </a:lnTo>
                <a:lnTo>
                  <a:pt x="486867" y="53657"/>
                </a:lnTo>
                <a:lnTo>
                  <a:pt x="495109" y="59207"/>
                </a:lnTo>
                <a:lnTo>
                  <a:pt x="505548" y="61036"/>
                </a:lnTo>
                <a:lnTo>
                  <a:pt x="512521" y="61036"/>
                </a:lnTo>
                <a:lnTo>
                  <a:pt x="518464" y="58978"/>
                </a:lnTo>
                <a:lnTo>
                  <a:pt x="522922" y="55664"/>
                </a:lnTo>
                <a:close/>
              </a:path>
              <a:path w="1036319" h="83820">
                <a:moveTo>
                  <a:pt x="576186" y="55664"/>
                </a:moveTo>
                <a:lnTo>
                  <a:pt x="573671" y="48120"/>
                </a:lnTo>
                <a:lnTo>
                  <a:pt x="569671" y="51206"/>
                </a:lnTo>
                <a:lnTo>
                  <a:pt x="565327" y="53035"/>
                </a:lnTo>
                <a:lnTo>
                  <a:pt x="560070" y="53035"/>
                </a:lnTo>
                <a:lnTo>
                  <a:pt x="553046" y="51689"/>
                </a:lnTo>
                <a:lnTo>
                  <a:pt x="547522" y="47574"/>
                </a:lnTo>
                <a:lnTo>
                  <a:pt x="543890" y="40589"/>
                </a:lnTo>
                <a:lnTo>
                  <a:pt x="542582" y="30632"/>
                </a:lnTo>
                <a:lnTo>
                  <a:pt x="543902" y="20599"/>
                </a:lnTo>
                <a:lnTo>
                  <a:pt x="547535" y="13589"/>
                </a:lnTo>
                <a:lnTo>
                  <a:pt x="553008" y="9461"/>
                </a:lnTo>
                <a:lnTo>
                  <a:pt x="559841" y="8115"/>
                </a:lnTo>
                <a:lnTo>
                  <a:pt x="564870" y="8115"/>
                </a:lnTo>
                <a:lnTo>
                  <a:pt x="568871" y="9944"/>
                </a:lnTo>
                <a:lnTo>
                  <a:pt x="573443" y="13258"/>
                </a:lnTo>
                <a:lnTo>
                  <a:pt x="575957" y="5029"/>
                </a:lnTo>
                <a:lnTo>
                  <a:pt x="571728" y="1943"/>
                </a:lnTo>
                <a:lnTo>
                  <a:pt x="566699" y="0"/>
                </a:lnTo>
                <a:lnTo>
                  <a:pt x="559955" y="0"/>
                </a:lnTo>
                <a:lnTo>
                  <a:pt x="549059" y="1981"/>
                </a:lnTo>
                <a:lnTo>
                  <a:pt x="540448" y="7886"/>
                </a:lnTo>
                <a:lnTo>
                  <a:pt x="534784" y="17640"/>
                </a:lnTo>
                <a:lnTo>
                  <a:pt x="532752" y="31203"/>
                </a:lnTo>
                <a:lnTo>
                  <a:pt x="534708" y="44348"/>
                </a:lnTo>
                <a:lnTo>
                  <a:pt x="540131" y="53657"/>
                </a:lnTo>
                <a:lnTo>
                  <a:pt x="548386" y="59207"/>
                </a:lnTo>
                <a:lnTo>
                  <a:pt x="558812" y="61036"/>
                </a:lnTo>
                <a:lnTo>
                  <a:pt x="565785" y="61036"/>
                </a:lnTo>
                <a:lnTo>
                  <a:pt x="571728" y="58978"/>
                </a:lnTo>
                <a:lnTo>
                  <a:pt x="576186" y="55664"/>
                </a:lnTo>
                <a:close/>
              </a:path>
              <a:path w="1036319" h="83820">
                <a:moveTo>
                  <a:pt x="637921" y="1371"/>
                </a:moveTo>
                <a:lnTo>
                  <a:pt x="629234" y="1371"/>
                </a:lnTo>
                <a:lnTo>
                  <a:pt x="598601" y="44805"/>
                </a:lnTo>
                <a:lnTo>
                  <a:pt x="598601" y="1371"/>
                </a:lnTo>
                <a:lnTo>
                  <a:pt x="589457" y="1371"/>
                </a:lnTo>
                <a:lnTo>
                  <a:pt x="589457" y="59664"/>
                </a:lnTo>
                <a:lnTo>
                  <a:pt x="598144" y="59664"/>
                </a:lnTo>
                <a:lnTo>
                  <a:pt x="628777" y="16230"/>
                </a:lnTo>
                <a:lnTo>
                  <a:pt x="628777" y="59664"/>
                </a:lnTo>
                <a:lnTo>
                  <a:pt x="637921" y="59664"/>
                </a:lnTo>
                <a:lnTo>
                  <a:pt x="637921" y="1371"/>
                </a:lnTo>
                <a:close/>
              </a:path>
              <a:path w="1036319" h="83820">
                <a:moveTo>
                  <a:pt x="702729" y="37033"/>
                </a:moveTo>
                <a:lnTo>
                  <a:pt x="700582" y="33718"/>
                </a:lnTo>
                <a:lnTo>
                  <a:pt x="699414" y="31889"/>
                </a:lnTo>
                <a:lnTo>
                  <a:pt x="693127" y="30213"/>
                </a:lnTo>
                <a:lnTo>
                  <a:pt x="693127" y="48920"/>
                </a:lnTo>
                <a:lnTo>
                  <a:pt x="689927" y="52463"/>
                </a:lnTo>
                <a:lnTo>
                  <a:pt x="665010" y="52463"/>
                </a:lnTo>
                <a:lnTo>
                  <a:pt x="665010" y="33718"/>
                </a:lnTo>
                <a:lnTo>
                  <a:pt x="689927" y="33718"/>
                </a:lnTo>
                <a:lnTo>
                  <a:pt x="693013" y="37033"/>
                </a:lnTo>
                <a:lnTo>
                  <a:pt x="693127" y="48920"/>
                </a:lnTo>
                <a:lnTo>
                  <a:pt x="693127" y="30213"/>
                </a:lnTo>
                <a:lnTo>
                  <a:pt x="691299" y="29718"/>
                </a:lnTo>
                <a:lnTo>
                  <a:pt x="697585" y="27546"/>
                </a:lnTo>
                <a:lnTo>
                  <a:pt x="698144" y="26631"/>
                </a:lnTo>
                <a:lnTo>
                  <a:pt x="700328" y="23088"/>
                </a:lnTo>
                <a:lnTo>
                  <a:pt x="700328" y="8915"/>
                </a:lnTo>
                <a:lnTo>
                  <a:pt x="700328" y="6515"/>
                </a:lnTo>
                <a:lnTo>
                  <a:pt x="693013" y="1371"/>
                </a:lnTo>
                <a:lnTo>
                  <a:pt x="690727" y="1371"/>
                </a:lnTo>
                <a:lnTo>
                  <a:pt x="690727" y="11658"/>
                </a:lnTo>
                <a:lnTo>
                  <a:pt x="690727" y="24003"/>
                </a:lnTo>
                <a:lnTo>
                  <a:pt x="687070" y="26631"/>
                </a:lnTo>
                <a:lnTo>
                  <a:pt x="665010" y="26631"/>
                </a:lnTo>
                <a:lnTo>
                  <a:pt x="665010" y="8915"/>
                </a:lnTo>
                <a:lnTo>
                  <a:pt x="687070" y="8915"/>
                </a:lnTo>
                <a:lnTo>
                  <a:pt x="690727" y="11658"/>
                </a:lnTo>
                <a:lnTo>
                  <a:pt x="690727" y="1371"/>
                </a:lnTo>
                <a:lnTo>
                  <a:pt x="655408" y="1371"/>
                </a:lnTo>
                <a:lnTo>
                  <a:pt x="655408" y="59664"/>
                </a:lnTo>
                <a:lnTo>
                  <a:pt x="681583" y="59664"/>
                </a:lnTo>
                <a:lnTo>
                  <a:pt x="690905" y="58597"/>
                </a:lnTo>
                <a:lnTo>
                  <a:pt x="697509" y="55511"/>
                </a:lnTo>
                <a:lnTo>
                  <a:pt x="699922" y="52463"/>
                </a:lnTo>
                <a:lnTo>
                  <a:pt x="701433" y="50546"/>
                </a:lnTo>
                <a:lnTo>
                  <a:pt x="702729" y="43891"/>
                </a:lnTo>
                <a:lnTo>
                  <a:pt x="702729" y="37033"/>
                </a:lnTo>
                <a:close/>
              </a:path>
              <a:path w="1036319" h="83820">
                <a:moveTo>
                  <a:pt x="765365" y="1371"/>
                </a:moveTo>
                <a:lnTo>
                  <a:pt x="755535" y="1371"/>
                </a:lnTo>
                <a:lnTo>
                  <a:pt x="755535" y="25031"/>
                </a:lnTo>
                <a:lnTo>
                  <a:pt x="726960" y="25031"/>
                </a:lnTo>
                <a:lnTo>
                  <a:pt x="726960" y="1371"/>
                </a:lnTo>
                <a:lnTo>
                  <a:pt x="717130" y="1371"/>
                </a:lnTo>
                <a:lnTo>
                  <a:pt x="717130" y="59664"/>
                </a:lnTo>
                <a:lnTo>
                  <a:pt x="726960" y="59664"/>
                </a:lnTo>
                <a:lnTo>
                  <a:pt x="726960" y="32918"/>
                </a:lnTo>
                <a:lnTo>
                  <a:pt x="755535" y="32918"/>
                </a:lnTo>
                <a:lnTo>
                  <a:pt x="755535" y="59664"/>
                </a:lnTo>
                <a:lnTo>
                  <a:pt x="765365" y="59664"/>
                </a:lnTo>
                <a:lnTo>
                  <a:pt x="765365" y="1371"/>
                </a:lnTo>
                <a:close/>
              </a:path>
              <a:path w="1036319" h="83820">
                <a:moveTo>
                  <a:pt x="832231" y="30289"/>
                </a:moveTo>
                <a:lnTo>
                  <a:pt x="830148" y="16776"/>
                </a:lnTo>
                <a:lnTo>
                  <a:pt x="824814" y="7886"/>
                </a:lnTo>
                <a:lnTo>
                  <a:pt x="824496" y="7340"/>
                </a:lnTo>
                <a:lnTo>
                  <a:pt x="822375" y="5943"/>
                </a:lnTo>
                <a:lnTo>
                  <a:pt x="822375" y="30746"/>
                </a:lnTo>
                <a:lnTo>
                  <a:pt x="821093" y="41033"/>
                </a:lnTo>
                <a:lnTo>
                  <a:pt x="817537" y="48094"/>
                </a:lnTo>
                <a:lnTo>
                  <a:pt x="812266" y="52108"/>
                </a:lnTo>
                <a:lnTo>
                  <a:pt x="805827" y="53378"/>
                </a:lnTo>
                <a:lnTo>
                  <a:pt x="799376" y="52108"/>
                </a:lnTo>
                <a:lnTo>
                  <a:pt x="794105" y="48094"/>
                </a:lnTo>
                <a:lnTo>
                  <a:pt x="790549" y="41033"/>
                </a:lnTo>
                <a:lnTo>
                  <a:pt x="789266" y="30746"/>
                </a:lnTo>
                <a:lnTo>
                  <a:pt x="789292" y="30289"/>
                </a:lnTo>
                <a:lnTo>
                  <a:pt x="790549" y="20231"/>
                </a:lnTo>
                <a:lnTo>
                  <a:pt x="794105" y="13169"/>
                </a:lnTo>
                <a:lnTo>
                  <a:pt x="799376" y="9156"/>
                </a:lnTo>
                <a:lnTo>
                  <a:pt x="805827" y="7886"/>
                </a:lnTo>
                <a:lnTo>
                  <a:pt x="812266" y="9156"/>
                </a:lnTo>
                <a:lnTo>
                  <a:pt x="817537" y="13169"/>
                </a:lnTo>
                <a:lnTo>
                  <a:pt x="821093" y="20231"/>
                </a:lnTo>
                <a:lnTo>
                  <a:pt x="822350" y="30289"/>
                </a:lnTo>
                <a:lnTo>
                  <a:pt x="822375" y="30746"/>
                </a:lnTo>
                <a:lnTo>
                  <a:pt x="822375" y="5943"/>
                </a:lnTo>
                <a:lnTo>
                  <a:pt x="816165" y="1803"/>
                </a:lnTo>
                <a:lnTo>
                  <a:pt x="806056" y="0"/>
                </a:lnTo>
                <a:lnTo>
                  <a:pt x="795769" y="1841"/>
                </a:lnTo>
                <a:lnTo>
                  <a:pt x="787285" y="7480"/>
                </a:lnTo>
                <a:lnTo>
                  <a:pt x="781532" y="17068"/>
                </a:lnTo>
                <a:lnTo>
                  <a:pt x="779424" y="30746"/>
                </a:lnTo>
                <a:lnTo>
                  <a:pt x="781494" y="44259"/>
                </a:lnTo>
                <a:lnTo>
                  <a:pt x="787146" y="53695"/>
                </a:lnTo>
                <a:lnTo>
                  <a:pt x="795477" y="59232"/>
                </a:lnTo>
                <a:lnTo>
                  <a:pt x="805599" y="61036"/>
                </a:lnTo>
                <a:lnTo>
                  <a:pt x="815873" y="59182"/>
                </a:lnTo>
                <a:lnTo>
                  <a:pt x="824357" y="53543"/>
                </a:lnTo>
                <a:lnTo>
                  <a:pt x="824458" y="53378"/>
                </a:lnTo>
                <a:lnTo>
                  <a:pt x="830110" y="43967"/>
                </a:lnTo>
                <a:lnTo>
                  <a:pt x="832231" y="30289"/>
                </a:lnTo>
                <a:close/>
              </a:path>
              <a:path w="1036319" h="83820">
                <a:moveTo>
                  <a:pt x="886523" y="55664"/>
                </a:moveTo>
                <a:lnTo>
                  <a:pt x="884008" y="48120"/>
                </a:lnTo>
                <a:lnTo>
                  <a:pt x="880008" y="51206"/>
                </a:lnTo>
                <a:lnTo>
                  <a:pt x="875665" y="53035"/>
                </a:lnTo>
                <a:lnTo>
                  <a:pt x="870407" y="53035"/>
                </a:lnTo>
                <a:lnTo>
                  <a:pt x="863384" y="51689"/>
                </a:lnTo>
                <a:lnTo>
                  <a:pt x="857846" y="47574"/>
                </a:lnTo>
                <a:lnTo>
                  <a:pt x="854214" y="40589"/>
                </a:lnTo>
                <a:lnTo>
                  <a:pt x="852919" y="30632"/>
                </a:lnTo>
                <a:lnTo>
                  <a:pt x="854227" y="20599"/>
                </a:lnTo>
                <a:lnTo>
                  <a:pt x="857859" y="13589"/>
                </a:lnTo>
                <a:lnTo>
                  <a:pt x="863333" y="9461"/>
                </a:lnTo>
                <a:lnTo>
                  <a:pt x="870178" y="8115"/>
                </a:lnTo>
                <a:lnTo>
                  <a:pt x="875207" y="8115"/>
                </a:lnTo>
                <a:lnTo>
                  <a:pt x="879208" y="9944"/>
                </a:lnTo>
                <a:lnTo>
                  <a:pt x="883780" y="13258"/>
                </a:lnTo>
                <a:lnTo>
                  <a:pt x="886294" y="5029"/>
                </a:lnTo>
                <a:lnTo>
                  <a:pt x="882065" y="1943"/>
                </a:lnTo>
                <a:lnTo>
                  <a:pt x="877036" y="0"/>
                </a:lnTo>
                <a:lnTo>
                  <a:pt x="870292" y="0"/>
                </a:lnTo>
                <a:lnTo>
                  <a:pt x="859383" y="1981"/>
                </a:lnTo>
                <a:lnTo>
                  <a:pt x="850773" y="7886"/>
                </a:lnTo>
                <a:lnTo>
                  <a:pt x="845121" y="17640"/>
                </a:lnTo>
                <a:lnTo>
                  <a:pt x="843089" y="31203"/>
                </a:lnTo>
                <a:lnTo>
                  <a:pt x="845032" y="44348"/>
                </a:lnTo>
                <a:lnTo>
                  <a:pt x="850455" y="53657"/>
                </a:lnTo>
                <a:lnTo>
                  <a:pt x="858710" y="59207"/>
                </a:lnTo>
                <a:lnTo>
                  <a:pt x="869149" y="61036"/>
                </a:lnTo>
                <a:lnTo>
                  <a:pt x="876122" y="61036"/>
                </a:lnTo>
                <a:lnTo>
                  <a:pt x="882065" y="58978"/>
                </a:lnTo>
                <a:lnTo>
                  <a:pt x="886523" y="55664"/>
                </a:lnTo>
                <a:close/>
              </a:path>
              <a:path w="1036319" h="83820">
                <a:moveTo>
                  <a:pt x="944245" y="1371"/>
                </a:moveTo>
                <a:lnTo>
                  <a:pt x="893838" y="1371"/>
                </a:lnTo>
                <a:lnTo>
                  <a:pt x="893838" y="9372"/>
                </a:lnTo>
                <a:lnTo>
                  <a:pt x="914184" y="9372"/>
                </a:lnTo>
                <a:lnTo>
                  <a:pt x="914184" y="59664"/>
                </a:lnTo>
                <a:lnTo>
                  <a:pt x="923899" y="59664"/>
                </a:lnTo>
                <a:lnTo>
                  <a:pt x="923899" y="9372"/>
                </a:lnTo>
                <a:lnTo>
                  <a:pt x="944245" y="9372"/>
                </a:lnTo>
                <a:lnTo>
                  <a:pt x="944245" y="1371"/>
                </a:lnTo>
                <a:close/>
              </a:path>
              <a:path w="1036319" h="83820">
                <a:moveTo>
                  <a:pt x="1004252" y="1371"/>
                </a:moveTo>
                <a:lnTo>
                  <a:pt x="995565" y="1371"/>
                </a:lnTo>
                <a:lnTo>
                  <a:pt x="964933" y="44805"/>
                </a:lnTo>
                <a:lnTo>
                  <a:pt x="964933" y="1371"/>
                </a:lnTo>
                <a:lnTo>
                  <a:pt x="955789" y="1371"/>
                </a:lnTo>
                <a:lnTo>
                  <a:pt x="955789" y="59664"/>
                </a:lnTo>
                <a:lnTo>
                  <a:pt x="964476" y="59664"/>
                </a:lnTo>
                <a:lnTo>
                  <a:pt x="995108" y="16230"/>
                </a:lnTo>
                <a:lnTo>
                  <a:pt x="995108" y="59664"/>
                </a:lnTo>
                <a:lnTo>
                  <a:pt x="1004252" y="59664"/>
                </a:lnTo>
                <a:lnTo>
                  <a:pt x="1004252" y="1371"/>
                </a:lnTo>
                <a:close/>
              </a:path>
              <a:path w="1036319" h="83820">
                <a:moveTo>
                  <a:pt x="1035799" y="50634"/>
                </a:moveTo>
                <a:lnTo>
                  <a:pt x="1033170" y="47777"/>
                </a:lnTo>
                <a:lnTo>
                  <a:pt x="1025283" y="47777"/>
                </a:lnTo>
                <a:lnTo>
                  <a:pt x="1022540" y="50634"/>
                </a:lnTo>
                <a:lnTo>
                  <a:pt x="1022540" y="58178"/>
                </a:lnTo>
                <a:lnTo>
                  <a:pt x="1025283" y="61036"/>
                </a:lnTo>
                <a:lnTo>
                  <a:pt x="1033170" y="61036"/>
                </a:lnTo>
                <a:lnTo>
                  <a:pt x="1035799" y="58178"/>
                </a:lnTo>
                <a:lnTo>
                  <a:pt x="1035799" y="54406"/>
                </a:lnTo>
                <a:lnTo>
                  <a:pt x="1035799" y="506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85121" y="1455506"/>
            <a:ext cx="7506687" cy="5004457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92" y="140576"/>
                </a:moveTo>
                <a:lnTo>
                  <a:pt x="82473" y="140576"/>
                </a:lnTo>
                <a:lnTo>
                  <a:pt x="82473" y="195859"/>
                </a:lnTo>
                <a:lnTo>
                  <a:pt x="94191" y="234049"/>
                </a:lnTo>
                <a:lnTo>
                  <a:pt x="116420" y="254901"/>
                </a:lnTo>
                <a:lnTo>
                  <a:pt x="1257" y="254901"/>
                </a:lnTo>
                <a:lnTo>
                  <a:pt x="0" y="256158"/>
                </a:lnTo>
                <a:lnTo>
                  <a:pt x="0" y="266763"/>
                </a:lnTo>
                <a:lnTo>
                  <a:pt x="1257" y="268020"/>
                </a:lnTo>
                <a:lnTo>
                  <a:pt x="218033" y="268020"/>
                </a:lnTo>
                <a:lnTo>
                  <a:pt x="219290" y="266763"/>
                </a:lnTo>
                <a:lnTo>
                  <a:pt x="219290" y="251155"/>
                </a:lnTo>
                <a:lnTo>
                  <a:pt x="143421" y="251155"/>
                </a:lnTo>
                <a:lnTo>
                  <a:pt x="136296" y="249656"/>
                </a:lnTo>
                <a:lnTo>
                  <a:pt x="102590" y="223697"/>
                </a:lnTo>
                <a:lnTo>
                  <a:pt x="95592" y="203326"/>
                </a:lnTo>
                <a:lnTo>
                  <a:pt x="95592" y="140576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5" y="13119"/>
                </a:lnTo>
                <a:lnTo>
                  <a:pt x="18745" y="254901"/>
                </a:lnTo>
                <a:lnTo>
                  <a:pt x="31864" y="254901"/>
                </a:lnTo>
                <a:lnTo>
                  <a:pt x="31864" y="140576"/>
                </a:lnTo>
                <a:lnTo>
                  <a:pt x="150876" y="140576"/>
                </a:lnTo>
                <a:lnTo>
                  <a:pt x="164623" y="139180"/>
                </a:lnTo>
                <a:lnTo>
                  <a:pt x="177447" y="135178"/>
                </a:lnTo>
                <a:lnTo>
                  <a:pt x="189066" y="128853"/>
                </a:lnTo>
                <a:lnTo>
                  <a:pt x="190757" y="127457"/>
                </a:lnTo>
                <a:lnTo>
                  <a:pt x="31864" y="127457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3" y="230543"/>
                </a:moveTo>
                <a:lnTo>
                  <a:pt x="207429" y="230543"/>
                </a:lnTo>
                <a:lnTo>
                  <a:pt x="206171" y="231787"/>
                </a:lnTo>
                <a:lnTo>
                  <a:pt x="206171" y="251155"/>
                </a:lnTo>
                <a:lnTo>
                  <a:pt x="219290" y="251155"/>
                </a:lnTo>
                <a:lnTo>
                  <a:pt x="219290" y="231787"/>
                </a:lnTo>
                <a:lnTo>
                  <a:pt x="218033" y="230543"/>
                </a:lnTo>
                <a:close/>
              </a:path>
              <a:path w="219710" h="268605">
                <a:moveTo>
                  <a:pt x="218033" y="0"/>
                </a:moveTo>
                <a:lnTo>
                  <a:pt x="1257" y="0"/>
                </a:lnTo>
                <a:lnTo>
                  <a:pt x="0" y="1257"/>
                </a:lnTo>
                <a:lnTo>
                  <a:pt x="0" y="11861"/>
                </a:lnTo>
                <a:lnTo>
                  <a:pt x="1257" y="13119"/>
                </a:lnTo>
                <a:lnTo>
                  <a:pt x="116420" y="13119"/>
                </a:lnTo>
                <a:lnTo>
                  <a:pt x="111353" y="16090"/>
                </a:lnTo>
                <a:lnTo>
                  <a:pt x="87668" y="46062"/>
                </a:lnTo>
                <a:lnTo>
                  <a:pt x="82473" y="127457"/>
                </a:lnTo>
                <a:lnTo>
                  <a:pt x="105105" y="127457"/>
                </a:lnTo>
                <a:lnTo>
                  <a:pt x="109372" y="123507"/>
                </a:lnTo>
                <a:lnTo>
                  <a:pt x="114592" y="118427"/>
                </a:lnTo>
                <a:lnTo>
                  <a:pt x="95592" y="118427"/>
                </a:lnTo>
                <a:lnTo>
                  <a:pt x="95592" y="64693"/>
                </a:lnTo>
                <a:lnTo>
                  <a:pt x="116954" y="28003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7"/>
                </a:lnTo>
                <a:lnTo>
                  <a:pt x="218033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2" y="72453"/>
                </a:lnTo>
                <a:lnTo>
                  <a:pt x="205042" y="83265"/>
                </a:lnTo>
                <a:lnTo>
                  <a:pt x="184810" y="116319"/>
                </a:lnTo>
                <a:lnTo>
                  <a:pt x="158343" y="127457"/>
                </a:lnTo>
                <a:lnTo>
                  <a:pt x="190757" y="127457"/>
                </a:lnTo>
                <a:lnTo>
                  <a:pt x="216311" y="92076"/>
                </a:lnTo>
                <a:lnTo>
                  <a:pt x="219286" y="72250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6" y="36550"/>
                </a:moveTo>
                <a:lnTo>
                  <a:pt x="148539" y="36550"/>
                </a:lnTo>
                <a:lnTo>
                  <a:pt x="146215" y="36779"/>
                </a:lnTo>
                <a:lnTo>
                  <a:pt x="116408" y="62966"/>
                </a:lnTo>
                <a:lnTo>
                  <a:pt x="115174" y="75196"/>
                </a:lnTo>
                <a:lnTo>
                  <a:pt x="114823" y="87007"/>
                </a:lnTo>
                <a:lnTo>
                  <a:pt x="99021" y="115227"/>
                </a:lnTo>
                <a:lnTo>
                  <a:pt x="95592" y="118427"/>
                </a:lnTo>
                <a:lnTo>
                  <a:pt x="114592" y="118427"/>
                </a:lnTo>
                <a:lnTo>
                  <a:pt x="119409" y="113739"/>
                </a:lnTo>
                <a:lnTo>
                  <a:pt x="125106" y="104786"/>
                </a:lnTo>
                <a:lnTo>
                  <a:pt x="127724" y="92392"/>
                </a:lnTo>
                <a:lnTo>
                  <a:pt x="128287" y="75196"/>
                </a:lnTo>
                <a:lnTo>
                  <a:pt x="128384" y="70650"/>
                </a:lnTo>
                <a:lnTo>
                  <a:pt x="128536" y="69176"/>
                </a:lnTo>
                <a:lnTo>
                  <a:pt x="149377" y="49669"/>
                </a:lnTo>
                <a:lnTo>
                  <a:pt x="186482" y="49669"/>
                </a:lnTo>
                <a:lnTo>
                  <a:pt x="186474" y="39357"/>
                </a:lnTo>
                <a:lnTo>
                  <a:pt x="186474" y="37807"/>
                </a:lnTo>
                <a:lnTo>
                  <a:pt x="185229" y="36563"/>
                </a:lnTo>
                <a:lnTo>
                  <a:pt x="150876" y="36563"/>
                </a:lnTo>
                <a:close/>
              </a:path>
              <a:path w="219710" h="268605">
                <a:moveTo>
                  <a:pt x="186482" y="49669"/>
                </a:moveTo>
                <a:lnTo>
                  <a:pt x="173367" y="49669"/>
                </a:lnTo>
                <a:lnTo>
                  <a:pt x="173278" y="74701"/>
                </a:lnTo>
                <a:lnTo>
                  <a:pt x="173228" y="75196"/>
                </a:lnTo>
                <a:lnTo>
                  <a:pt x="151142" y="94665"/>
                </a:lnTo>
                <a:lnTo>
                  <a:pt x="144043" y="94665"/>
                </a:lnTo>
                <a:lnTo>
                  <a:pt x="142798" y="95910"/>
                </a:lnTo>
                <a:lnTo>
                  <a:pt x="142900" y="106616"/>
                </a:lnTo>
                <a:lnTo>
                  <a:pt x="144056" y="107772"/>
                </a:lnTo>
                <a:lnTo>
                  <a:pt x="151079" y="107772"/>
                </a:lnTo>
                <a:lnTo>
                  <a:pt x="178537" y="94665"/>
                </a:lnTo>
                <a:lnTo>
                  <a:pt x="151142" y="94665"/>
                </a:lnTo>
                <a:lnTo>
                  <a:pt x="178548" y="94653"/>
                </a:lnTo>
                <a:lnTo>
                  <a:pt x="186397" y="75196"/>
                </a:lnTo>
                <a:lnTo>
                  <a:pt x="186482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07804" y="443393"/>
            <a:ext cx="443118" cy="27538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257698" y="421632"/>
            <a:ext cx="563245" cy="321310"/>
            <a:chOff x="1257698" y="421632"/>
            <a:chExt cx="563245" cy="321310"/>
          </a:xfrm>
        </p:grpSpPr>
        <p:sp>
          <p:nvSpPr>
            <p:cNvPr id="29" name="object 29"/>
            <p:cNvSpPr/>
            <p:nvPr/>
          </p:nvSpPr>
          <p:spPr>
            <a:xfrm>
              <a:off x="1502957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6"/>
                  </a:moveTo>
                  <a:lnTo>
                    <a:pt x="14853" y="235162"/>
                  </a:lnTo>
                  <a:lnTo>
                    <a:pt x="39722" y="270130"/>
                  </a:lnTo>
                  <a:lnTo>
                    <a:pt x="72865" y="297266"/>
                  </a:lnTo>
                  <a:lnTo>
                    <a:pt x="112541" y="314827"/>
                  </a:lnTo>
                  <a:lnTo>
                    <a:pt x="157010" y="321068"/>
                  </a:lnTo>
                  <a:lnTo>
                    <a:pt x="208400" y="312667"/>
                  </a:lnTo>
                  <a:lnTo>
                    <a:pt x="252896" y="289298"/>
                  </a:lnTo>
                  <a:lnTo>
                    <a:pt x="287746" y="253715"/>
                  </a:lnTo>
                  <a:lnTo>
                    <a:pt x="308969" y="211137"/>
                  </a:lnTo>
                  <a:lnTo>
                    <a:pt x="27838" y="211137"/>
                  </a:lnTo>
                  <a:lnTo>
                    <a:pt x="20511" y="210515"/>
                  </a:lnTo>
                  <a:lnTo>
                    <a:pt x="1142" y="196748"/>
                  </a:lnTo>
                  <a:lnTo>
                    <a:pt x="0" y="194106"/>
                  </a:lnTo>
                  <a:close/>
                </a:path>
                <a:path w="318135" h="321309">
                  <a:moveTo>
                    <a:pt x="157010" y="0"/>
                  </a:moveTo>
                  <a:lnTo>
                    <a:pt x="106697" y="8045"/>
                  </a:lnTo>
                  <a:lnTo>
                    <a:pt x="62915" y="30462"/>
                  </a:lnTo>
                  <a:lnTo>
                    <a:pt x="28240" y="64674"/>
                  </a:lnTo>
                  <a:lnTo>
                    <a:pt x="5245" y="108102"/>
                  </a:lnTo>
                  <a:lnTo>
                    <a:pt x="59461" y="108102"/>
                  </a:lnTo>
                  <a:lnTo>
                    <a:pt x="59461" y="172516"/>
                  </a:lnTo>
                  <a:lnTo>
                    <a:pt x="41543" y="208649"/>
                  </a:lnTo>
                  <a:lnTo>
                    <a:pt x="27838" y="211137"/>
                  </a:lnTo>
                  <a:lnTo>
                    <a:pt x="308969" y="211137"/>
                  </a:lnTo>
                  <a:lnTo>
                    <a:pt x="309488" y="210096"/>
                  </a:lnTo>
                  <a:lnTo>
                    <a:pt x="70357" y="210096"/>
                  </a:lnTo>
                  <a:lnTo>
                    <a:pt x="70357" y="109156"/>
                  </a:lnTo>
                  <a:lnTo>
                    <a:pt x="309021" y="109156"/>
                  </a:lnTo>
                  <a:lnTo>
                    <a:pt x="286565" y="65729"/>
                  </a:lnTo>
                  <a:lnTo>
                    <a:pt x="251816" y="30976"/>
                  </a:lnTo>
                  <a:lnTo>
                    <a:pt x="207749" y="8184"/>
                  </a:lnTo>
                  <a:lnTo>
                    <a:pt x="157010" y="0"/>
                  </a:lnTo>
                  <a:close/>
                </a:path>
                <a:path w="318135" h="321309">
                  <a:moveTo>
                    <a:pt x="87147" y="140804"/>
                  </a:moveTo>
                  <a:lnTo>
                    <a:pt x="87147" y="210096"/>
                  </a:lnTo>
                  <a:lnTo>
                    <a:pt x="117297" y="210096"/>
                  </a:lnTo>
                  <a:lnTo>
                    <a:pt x="87147" y="140804"/>
                  </a:lnTo>
                  <a:close/>
                </a:path>
                <a:path w="318135" h="321309">
                  <a:moveTo>
                    <a:pt x="144792" y="109156"/>
                  </a:moveTo>
                  <a:lnTo>
                    <a:pt x="134962" y="109156"/>
                  </a:lnTo>
                  <a:lnTo>
                    <a:pt x="134962" y="210096"/>
                  </a:lnTo>
                  <a:lnTo>
                    <a:pt x="144792" y="210096"/>
                  </a:lnTo>
                  <a:lnTo>
                    <a:pt x="144792" y="109156"/>
                  </a:lnTo>
                  <a:close/>
                </a:path>
                <a:path w="318135" h="321309">
                  <a:moveTo>
                    <a:pt x="202933" y="109156"/>
                  </a:moveTo>
                  <a:lnTo>
                    <a:pt x="195707" y="109156"/>
                  </a:lnTo>
                  <a:lnTo>
                    <a:pt x="195707" y="128676"/>
                  </a:lnTo>
                  <a:lnTo>
                    <a:pt x="163017" y="128676"/>
                  </a:lnTo>
                  <a:lnTo>
                    <a:pt x="163017" y="147459"/>
                  </a:lnTo>
                  <a:lnTo>
                    <a:pt x="193306" y="147459"/>
                  </a:lnTo>
                  <a:lnTo>
                    <a:pt x="193306" y="166966"/>
                  </a:lnTo>
                  <a:lnTo>
                    <a:pt x="163017" y="166966"/>
                  </a:lnTo>
                  <a:lnTo>
                    <a:pt x="163017" y="210096"/>
                  </a:lnTo>
                  <a:lnTo>
                    <a:pt x="202933" y="210096"/>
                  </a:lnTo>
                  <a:lnTo>
                    <a:pt x="202933" y="109156"/>
                  </a:lnTo>
                  <a:close/>
                </a:path>
                <a:path w="318135" h="321309">
                  <a:moveTo>
                    <a:pt x="282143" y="109156"/>
                  </a:moveTo>
                  <a:lnTo>
                    <a:pt x="237617" y="109156"/>
                  </a:lnTo>
                  <a:lnTo>
                    <a:pt x="241426" y="109715"/>
                  </a:lnTo>
                  <a:lnTo>
                    <a:pt x="244513" y="110845"/>
                  </a:lnTo>
                  <a:lnTo>
                    <a:pt x="261581" y="145529"/>
                  </a:lnTo>
                  <a:lnTo>
                    <a:pt x="261035" y="149961"/>
                  </a:lnTo>
                  <a:lnTo>
                    <a:pt x="237845" y="177215"/>
                  </a:lnTo>
                  <a:lnTo>
                    <a:pt x="221272" y="177215"/>
                  </a:lnTo>
                  <a:lnTo>
                    <a:pt x="221272" y="210096"/>
                  </a:lnTo>
                  <a:lnTo>
                    <a:pt x="255904" y="210096"/>
                  </a:lnTo>
                  <a:lnTo>
                    <a:pt x="282143" y="109156"/>
                  </a:lnTo>
                  <a:close/>
                </a:path>
                <a:path w="318135" h="321309">
                  <a:moveTo>
                    <a:pt x="305612" y="189687"/>
                  </a:moveTo>
                  <a:lnTo>
                    <a:pt x="279285" y="189687"/>
                  </a:lnTo>
                  <a:lnTo>
                    <a:pt x="274370" y="210096"/>
                  </a:lnTo>
                  <a:lnTo>
                    <a:pt x="309488" y="210096"/>
                  </a:lnTo>
                  <a:lnTo>
                    <a:pt x="310197" y="208673"/>
                  </a:lnTo>
                  <a:lnTo>
                    <a:pt x="305612" y="189687"/>
                  </a:lnTo>
                  <a:close/>
                </a:path>
                <a:path w="318135" h="321309">
                  <a:moveTo>
                    <a:pt x="41046" y="108102"/>
                  </a:moveTo>
                  <a:lnTo>
                    <a:pt x="14668" y="108102"/>
                  </a:lnTo>
                  <a:lnTo>
                    <a:pt x="14721" y="178358"/>
                  </a:lnTo>
                  <a:lnTo>
                    <a:pt x="15697" y="183299"/>
                  </a:lnTo>
                  <a:lnTo>
                    <a:pt x="19837" y="190169"/>
                  </a:lnTo>
                  <a:lnTo>
                    <a:pt x="23202" y="191884"/>
                  </a:lnTo>
                  <a:lnTo>
                    <a:pt x="32423" y="191884"/>
                  </a:lnTo>
                  <a:lnTo>
                    <a:pt x="35763" y="190233"/>
                  </a:lnTo>
                  <a:lnTo>
                    <a:pt x="37858" y="186931"/>
                  </a:lnTo>
                  <a:lnTo>
                    <a:pt x="39992" y="183642"/>
                  </a:lnTo>
                  <a:lnTo>
                    <a:pt x="41046" y="178358"/>
                  </a:lnTo>
                  <a:lnTo>
                    <a:pt x="41046" y="108102"/>
                  </a:lnTo>
                  <a:close/>
                </a:path>
                <a:path w="318135" h="321309">
                  <a:moveTo>
                    <a:pt x="292455" y="134988"/>
                  </a:moveTo>
                  <a:lnTo>
                    <a:pt x="283718" y="171183"/>
                  </a:lnTo>
                  <a:lnTo>
                    <a:pt x="301180" y="171183"/>
                  </a:lnTo>
                  <a:lnTo>
                    <a:pt x="292455" y="134988"/>
                  </a:lnTo>
                  <a:close/>
                </a:path>
                <a:path w="318135" h="321309">
                  <a:moveTo>
                    <a:pt x="118160" y="109156"/>
                  </a:moveTo>
                  <a:lnTo>
                    <a:pt x="92240" y="109156"/>
                  </a:lnTo>
                  <a:lnTo>
                    <a:pt x="118160" y="166966"/>
                  </a:lnTo>
                  <a:lnTo>
                    <a:pt x="118160" y="109156"/>
                  </a:lnTo>
                  <a:close/>
                </a:path>
                <a:path w="318135" h="321309">
                  <a:moveTo>
                    <a:pt x="309021" y="109156"/>
                  </a:moveTo>
                  <a:lnTo>
                    <a:pt x="303237" y="109156"/>
                  </a:lnTo>
                  <a:lnTo>
                    <a:pt x="317500" y="164033"/>
                  </a:lnTo>
                  <a:lnTo>
                    <a:pt x="317538" y="160540"/>
                  </a:lnTo>
                  <a:lnTo>
                    <a:pt x="309354" y="109799"/>
                  </a:lnTo>
                  <a:lnTo>
                    <a:pt x="309021" y="109156"/>
                  </a:lnTo>
                  <a:close/>
                </a:path>
                <a:path w="318135" h="321309">
                  <a:moveTo>
                    <a:pt x="227444" y="127990"/>
                  </a:moveTo>
                  <a:lnTo>
                    <a:pt x="221272" y="127990"/>
                  </a:lnTo>
                  <a:lnTo>
                    <a:pt x="221272" y="158242"/>
                  </a:lnTo>
                  <a:lnTo>
                    <a:pt x="229628" y="158242"/>
                  </a:lnTo>
                  <a:lnTo>
                    <a:pt x="232194" y="157975"/>
                  </a:lnTo>
                  <a:lnTo>
                    <a:pt x="241833" y="149009"/>
                  </a:lnTo>
                  <a:lnTo>
                    <a:pt x="242379" y="146977"/>
                  </a:lnTo>
                  <a:lnTo>
                    <a:pt x="242536" y="145529"/>
                  </a:lnTo>
                  <a:lnTo>
                    <a:pt x="242646" y="138772"/>
                  </a:lnTo>
                  <a:lnTo>
                    <a:pt x="242100" y="136334"/>
                  </a:lnTo>
                  <a:lnTo>
                    <a:pt x="231660" y="128193"/>
                  </a:lnTo>
                  <a:lnTo>
                    <a:pt x="229857" y="128066"/>
                  </a:lnTo>
                  <a:lnTo>
                    <a:pt x="227444" y="127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4783" y="526859"/>
              <a:ext cx="131484" cy="1106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57698" y="547063"/>
              <a:ext cx="70218" cy="70205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29995" y="422392"/>
            <a:ext cx="70205" cy="7020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29995" y="547063"/>
            <a:ext cx="70205" cy="7020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29995" y="670018"/>
            <a:ext cx="70205" cy="7020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57698" y="670018"/>
            <a:ext cx="70218" cy="7020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85425" y="670018"/>
            <a:ext cx="70205" cy="7020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85425" y="422392"/>
            <a:ext cx="70205" cy="7020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57698" y="422392"/>
            <a:ext cx="70218" cy="7020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3985" y="385075"/>
            <a:ext cx="432981" cy="394181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-190" y="1060289"/>
            <a:ext cx="10692130" cy="0"/>
          </a:xfrm>
          <a:custGeom>
            <a:avLst/>
            <a:gdLst/>
            <a:ahLst/>
            <a:cxnLst/>
            <a:rect l="l" t="t" r="r" b="b"/>
            <a:pathLst>
              <a:path w="10692130">
                <a:moveTo>
                  <a:pt x="0" y="0"/>
                </a:moveTo>
                <a:lnTo>
                  <a:pt x="10692003" y="0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156" y="-13339"/>
            <a:ext cx="1625285" cy="121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70</Words>
  <Application>Microsoft Office PowerPoint</Application>
  <PresentationFormat>Произвольный</PresentationFormat>
  <Paragraphs>13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YACgEZ1cb1Q 0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ЕСПМ корр.cdr</dc:title>
  <dc:creator>user</dc:creator>
  <cp:lastModifiedBy>Aleksey&amp;Mariam</cp:lastModifiedBy>
  <cp:revision>2</cp:revision>
  <dcterms:created xsi:type="dcterms:W3CDTF">2020-06-04T03:00:43Z</dcterms:created>
  <dcterms:modified xsi:type="dcterms:W3CDTF">2020-09-01T15:50:29Z</dcterms:modified>
</cp:coreProperties>
</file>