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F16EF7-7C80-48EA-B0D2-703AE572676E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F3E213-68AA-4B84-8CF6-0B0EA2D7B0D3}">
      <dgm:prSet phldrT="[Текст]"/>
      <dgm:spPr/>
      <dgm:t>
        <a:bodyPr/>
        <a:lstStyle/>
        <a:p>
          <a:r>
            <a:rPr lang="ru-RU" dirty="0" smtClean="0"/>
            <a:t>Акцентуации характера</a:t>
          </a:r>
          <a:endParaRPr lang="ru-RU" dirty="0"/>
        </a:p>
      </dgm:t>
    </dgm:pt>
    <dgm:pt modelId="{CE1A4B7B-FFBD-40B5-BCFE-C72549D6A86E}" type="parTrans" cxnId="{2DF6D8A4-25F7-4AFB-861A-59723249A57D}">
      <dgm:prSet/>
      <dgm:spPr/>
      <dgm:t>
        <a:bodyPr/>
        <a:lstStyle/>
        <a:p>
          <a:endParaRPr lang="ru-RU"/>
        </a:p>
      </dgm:t>
    </dgm:pt>
    <dgm:pt modelId="{9A555C33-3019-4A4D-B7C5-602BACFB0571}" type="sibTrans" cxnId="{2DF6D8A4-25F7-4AFB-861A-59723249A57D}">
      <dgm:prSet/>
      <dgm:spPr/>
      <dgm:t>
        <a:bodyPr/>
        <a:lstStyle/>
        <a:p>
          <a:endParaRPr lang="ru-RU"/>
        </a:p>
      </dgm:t>
    </dgm:pt>
    <dgm:pt modelId="{D7112F64-EA54-4D7A-AE04-3C64116807A8}">
      <dgm:prSet phldrT="[Текст]"/>
      <dgm:spPr/>
      <dgm:t>
        <a:bodyPr/>
        <a:lstStyle/>
        <a:p>
          <a:r>
            <a:rPr lang="ru-RU" dirty="0" smtClean="0"/>
            <a:t>Биологические факторы</a:t>
          </a:r>
          <a:endParaRPr lang="ru-RU" dirty="0"/>
        </a:p>
      </dgm:t>
    </dgm:pt>
    <dgm:pt modelId="{34EF2381-4857-4BDB-97E6-E16384497E02}" type="parTrans" cxnId="{3AEB1043-616A-49A1-AE02-04224DFC1342}">
      <dgm:prSet/>
      <dgm:spPr/>
      <dgm:t>
        <a:bodyPr/>
        <a:lstStyle/>
        <a:p>
          <a:endParaRPr lang="ru-RU"/>
        </a:p>
      </dgm:t>
    </dgm:pt>
    <dgm:pt modelId="{C155D1FE-8C26-447C-B83A-8FCC8A608C63}" type="sibTrans" cxnId="{3AEB1043-616A-49A1-AE02-04224DFC1342}">
      <dgm:prSet/>
      <dgm:spPr/>
      <dgm:t>
        <a:bodyPr/>
        <a:lstStyle/>
        <a:p>
          <a:endParaRPr lang="ru-RU"/>
        </a:p>
      </dgm:t>
    </dgm:pt>
    <dgm:pt modelId="{2B3E67DE-8B7D-4248-BEF5-CB0822A4EF14}">
      <dgm:prSet phldrT="[Текст]"/>
      <dgm:spPr/>
      <dgm:t>
        <a:bodyPr/>
        <a:lstStyle/>
        <a:p>
          <a:r>
            <a:rPr lang="ru-RU" dirty="0" smtClean="0"/>
            <a:t>Темперамент</a:t>
          </a:r>
          <a:endParaRPr lang="ru-RU" dirty="0"/>
        </a:p>
      </dgm:t>
    </dgm:pt>
    <dgm:pt modelId="{2AA9F630-48D1-40D2-82DB-A7712978EE51}" type="parTrans" cxnId="{B7F8A4A1-8DA7-4548-AA89-E949C75A4740}">
      <dgm:prSet/>
      <dgm:spPr/>
      <dgm:t>
        <a:bodyPr/>
        <a:lstStyle/>
        <a:p>
          <a:endParaRPr lang="ru-RU"/>
        </a:p>
      </dgm:t>
    </dgm:pt>
    <dgm:pt modelId="{36913FDA-4EC0-416E-BA69-C5C30D82B9DB}" type="sibTrans" cxnId="{B7F8A4A1-8DA7-4548-AA89-E949C75A4740}">
      <dgm:prSet/>
      <dgm:spPr/>
      <dgm:t>
        <a:bodyPr/>
        <a:lstStyle/>
        <a:p>
          <a:endParaRPr lang="ru-RU"/>
        </a:p>
      </dgm:t>
    </dgm:pt>
    <dgm:pt modelId="{B6D2AE72-A6E0-4376-945D-AF539BA0D152}">
      <dgm:prSet phldrT="[Текст]"/>
      <dgm:spPr/>
      <dgm:t>
        <a:bodyPr/>
        <a:lstStyle/>
        <a:p>
          <a:r>
            <a:rPr lang="ru-RU" dirty="0" smtClean="0"/>
            <a:t>Генетическая предрасположенность</a:t>
          </a:r>
          <a:endParaRPr lang="ru-RU" dirty="0"/>
        </a:p>
      </dgm:t>
    </dgm:pt>
    <dgm:pt modelId="{D01693E0-9E7F-4162-8BDF-1710DE83367B}" type="parTrans" cxnId="{F6A17D41-9E2F-4B34-B4BA-551463482075}">
      <dgm:prSet/>
      <dgm:spPr/>
      <dgm:t>
        <a:bodyPr/>
        <a:lstStyle/>
        <a:p>
          <a:endParaRPr lang="ru-RU"/>
        </a:p>
      </dgm:t>
    </dgm:pt>
    <dgm:pt modelId="{EC648FF8-6EE4-4F10-9EA1-C1384C247242}" type="sibTrans" cxnId="{F6A17D41-9E2F-4B34-B4BA-551463482075}">
      <dgm:prSet/>
      <dgm:spPr/>
      <dgm:t>
        <a:bodyPr/>
        <a:lstStyle/>
        <a:p>
          <a:endParaRPr lang="ru-RU"/>
        </a:p>
      </dgm:t>
    </dgm:pt>
    <dgm:pt modelId="{9BE44B3F-1733-4647-B33E-C3DE5A02A0C2}">
      <dgm:prSet phldrT="[Текст]"/>
      <dgm:spPr/>
      <dgm:t>
        <a:bodyPr/>
        <a:lstStyle/>
        <a:p>
          <a:r>
            <a:rPr lang="ru-RU" dirty="0" smtClean="0"/>
            <a:t>Пре/пере/постнатальные вредности</a:t>
          </a:r>
          <a:endParaRPr lang="ru-RU" dirty="0"/>
        </a:p>
      </dgm:t>
    </dgm:pt>
    <dgm:pt modelId="{090DC34A-FB22-4AD1-906C-3ED72153E903}" type="parTrans" cxnId="{7CE86220-74FE-40ED-8002-BCB05E133ED3}">
      <dgm:prSet/>
      <dgm:spPr/>
      <dgm:t>
        <a:bodyPr/>
        <a:lstStyle/>
        <a:p>
          <a:endParaRPr lang="ru-RU"/>
        </a:p>
      </dgm:t>
    </dgm:pt>
    <dgm:pt modelId="{4CA5BE7B-3E64-468F-8585-B75514E10CB7}" type="sibTrans" cxnId="{7CE86220-74FE-40ED-8002-BCB05E133ED3}">
      <dgm:prSet/>
      <dgm:spPr/>
      <dgm:t>
        <a:bodyPr/>
        <a:lstStyle/>
        <a:p>
          <a:endParaRPr lang="ru-RU"/>
        </a:p>
      </dgm:t>
    </dgm:pt>
    <dgm:pt modelId="{F60DB902-73EB-4D1B-AA2D-F6E1E7DB4E9C}">
      <dgm:prSet phldrT="[Текст]"/>
      <dgm:spPr/>
      <dgm:t>
        <a:bodyPr/>
        <a:lstStyle/>
        <a:p>
          <a:r>
            <a:rPr lang="ru-RU" dirty="0" smtClean="0"/>
            <a:t>Психологические/личностные факторы</a:t>
          </a:r>
          <a:endParaRPr lang="ru-RU" dirty="0"/>
        </a:p>
      </dgm:t>
    </dgm:pt>
    <dgm:pt modelId="{3D8BAD56-94F6-434F-8903-040DCBF7A5B7}" type="sibTrans" cxnId="{8A113F28-2B60-4B56-9F03-8696456A8888}">
      <dgm:prSet/>
      <dgm:spPr/>
      <dgm:t>
        <a:bodyPr/>
        <a:lstStyle/>
        <a:p>
          <a:endParaRPr lang="ru-RU"/>
        </a:p>
      </dgm:t>
    </dgm:pt>
    <dgm:pt modelId="{66FAD9EF-77B4-4F8A-8542-B2BE7F499820}" type="parTrans" cxnId="{8A113F28-2B60-4B56-9F03-8696456A8888}">
      <dgm:prSet/>
      <dgm:spPr/>
      <dgm:t>
        <a:bodyPr/>
        <a:lstStyle/>
        <a:p>
          <a:endParaRPr lang="ru-RU"/>
        </a:p>
      </dgm:t>
    </dgm:pt>
    <dgm:pt modelId="{5973FC37-6D73-48CB-AFF7-E45B750C6083}">
      <dgm:prSet phldrT="[Текст]"/>
      <dgm:spPr/>
      <dgm:t>
        <a:bodyPr/>
        <a:lstStyle/>
        <a:p>
          <a:r>
            <a:rPr lang="ru-RU" dirty="0" smtClean="0"/>
            <a:t>Теория социальных сетей/социального влияния (</a:t>
          </a:r>
          <a:r>
            <a:rPr lang="en-US" dirty="0" smtClean="0"/>
            <a:t>Needle at all)</a:t>
          </a:r>
          <a:endParaRPr lang="ru-RU" dirty="0"/>
        </a:p>
      </dgm:t>
    </dgm:pt>
    <dgm:pt modelId="{75A33ECB-B027-479F-B6D2-40BFA7715AAE}" type="sibTrans" cxnId="{D776C4E0-A52A-4A1A-A637-996C28696702}">
      <dgm:prSet/>
      <dgm:spPr/>
      <dgm:t>
        <a:bodyPr/>
        <a:lstStyle/>
        <a:p>
          <a:endParaRPr lang="ru-RU"/>
        </a:p>
      </dgm:t>
    </dgm:pt>
    <dgm:pt modelId="{6E0CE6DE-8D28-4EF7-A797-1414897A7ACE}" type="parTrans" cxnId="{D776C4E0-A52A-4A1A-A637-996C28696702}">
      <dgm:prSet/>
      <dgm:spPr/>
      <dgm:t>
        <a:bodyPr/>
        <a:lstStyle/>
        <a:p>
          <a:endParaRPr lang="ru-RU"/>
        </a:p>
      </dgm:t>
    </dgm:pt>
    <dgm:pt modelId="{46B2C0CE-FFC3-472D-882D-2572313C943A}">
      <dgm:prSet phldrT="[Текст]"/>
      <dgm:spPr/>
      <dgm:t>
        <a:bodyPr/>
        <a:lstStyle/>
        <a:p>
          <a:r>
            <a:rPr lang="ru-RU" dirty="0" smtClean="0"/>
            <a:t>Социально-когнитивная теория (Бандура)</a:t>
          </a:r>
          <a:endParaRPr lang="ru-RU" dirty="0"/>
        </a:p>
      </dgm:t>
    </dgm:pt>
    <dgm:pt modelId="{70281C5A-9FEB-44F7-8D94-B36AEE298270}" type="sibTrans" cxnId="{4ECDC667-A67A-48BA-9E9C-1C56F784A822}">
      <dgm:prSet/>
      <dgm:spPr/>
      <dgm:t>
        <a:bodyPr/>
        <a:lstStyle/>
        <a:p>
          <a:endParaRPr lang="ru-RU"/>
        </a:p>
      </dgm:t>
    </dgm:pt>
    <dgm:pt modelId="{62F69D6E-EC4B-492F-BE56-49BD8F586684}" type="parTrans" cxnId="{4ECDC667-A67A-48BA-9E9C-1C56F784A822}">
      <dgm:prSet/>
      <dgm:spPr/>
      <dgm:t>
        <a:bodyPr/>
        <a:lstStyle/>
        <a:p>
          <a:endParaRPr lang="ru-RU"/>
        </a:p>
      </dgm:t>
    </dgm:pt>
    <dgm:pt modelId="{AABD7A42-2938-4D50-A719-A8617337AD65}">
      <dgm:prSet phldrT="[Текст]"/>
      <dgm:spPr/>
      <dgm:t>
        <a:bodyPr/>
        <a:lstStyle/>
        <a:p>
          <a:r>
            <a:rPr lang="ru-RU" dirty="0" smtClean="0"/>
            <a:t>Социальные факторы</a:t>
          </a:r>
          <a:endParaRPr lang="ru-RU" dirty="0"/>
        </a:p>
      </dgm:t>
    </dgm:pt>
    <dgm:pt modelId="{918E0ACA-B9F8-4314-A7BF-CE8A97F3F727}" type="sibTrans" cxnId="{817AC8B2-3185-4A80-B3CC-DFD50B682FE1}">
      <dgm:prSet/>
      <dgm:spPr/>
      <dgm:t>
        <a:bodyPr/>
        <a:lstStyle/>
        <a:p>
          <a:endParaRPr lang="ru-RU"/>
        </a:p>
      </dgm:t>
    </dgm:pt>
    <dgm:pt modelId="{AF03A330-0FF4-44B5-8CD4-9967102C6B97}" type="parTrans" cxnId="{817AC8B2-3185-4A80-B3CC-DFD50B682FE1}">
      <dgm:prSet/>
      <dgm:spPr/>
      <dgm:t>
        <a:bodyPr/>
        <a:lstStyle/>
        <a:p>
          <a:endParaRPr lang="ru-RU"/>
        </a:p>
      </dgm:t>
    </dgm:pt>
    <dgm:pt modelId="{3F940182-EA48-4C52-B5BC-326C637FC126}">
      <dgm:prSet phldrT="[Текст]"/>
      <dgm:spPr/>
      <dgm:t>
        <a:bodyPr/>
        <a:lstStyle/>
        <a:p>
          <a:r>
            <a:rPr lang="ru-RU" dirty="0" smtClean="0"/>
            <a:t>Личностные диспозиции</a:t>
          </a:r>
          <a:endParaRPr lang="ru-RU" dirty="0"/>
        </a:p>
      </dgm:t>
    </dgm:pt>
    <dgm:pt modelId="{C13D9519-59D1-4A4E-B54E-6D532BEB4A06}" type="parTrans" cxnId="{87F4BCFE-F778-4AC0-9848-48C80A407B32}">
      <dgm:prSet/>
      <dgm:spPr/>
      <dgm:t>
        <a:bodyPr/>
        <a:lstStyle/>
        <a:p>
          <a:endParaRPr lang="ru-RU"/>
        </a:p>
      </dgm:t>
    </dgm:pt>
    <dgm:pt modelId="{8F169195-11B9-4C73-BAFE-4A0095BF823A}" type="sibTrans" cxnId="{87F4BCFE-F778-4AC0-9848-48C80A407B32}">
      <dgm:prSet/>
      <dgm:spPr/>
      <dgm:t>
        <a:bodyPr/>
        <a:lstStyle/>
        <a:p>
          <a:endParaRPr lang="ru-RU"/>
        </a:p>
      </dgm:t>
    </dgm:pt>
    <dgm:pt modelId="{033E6E4A-02E9-4645-A00B-37D60A04902F}" type="pres">
      <dgm:prSet presAssocID="{A3F16EF7-7C80-48EA-B0D2-703AE572676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72F5F6-D30C-42EA-ADB8-13569B4FFED8}" type="pres">
      <dgm:prSet presAssocID="{AABD7A42-2938-4D50-A719-A8617337AD65}" presName="circle1" presStyleLbl="node1" presStyleIdx="0" presStyleCnt="3"/>
      <dgm:spPr/>
    </dgm:pt>
    <dgm:pt modelId="{C65E6B52-3D58-4CD6-9381-A18E72F6C32E}" type="pres">
      <dgm:prSet presAssocID="{AABD7A42-2938-4D50-A719-A8617337AD65}" presName="space" presStyleCnt="0"/>
      <dgm:spPr/>
    </dgm:pt>
    <dgm:pt modelId="{5FE4F096-088E-41D0-B361-D7B7ED8CDC1F}" type="pres">
      <dgm:prSet presAssocID="{AABD7A42-2938-4D50-A719-A8617337AD65}" presName="rect1" presStyleLbl="alignAcc1" presStyleIdx="0" presStyleCnt="3" custLinFactNeighborX="119" custLinFactNeighborY="4675"/>
      <dgm:spPr/>
      <dgm:t>
        <a:bodyPr/>
        <a:lstStyle/>
        <a:p>
          <a:endParaRPr lang="ru-RU"/>
        </a:p>
      </dgm:t>
    </dgm:pt>
    <dgm:pt modelId="{574A3F13-4475-4FEF-9D0E-EA39BB2E79B5}" type="pres">
      <dgm:prSet presAssocID="{F60DB902-73EB-4D1B-AA2D-F6E1E7DB4E9C}" presName="vertSpace2" presStyleLbl="node1" presStyleIdx="0" presStyleCnt="3"/>
      <dgm:spPr/>
    </dgm:pt>
    <dgm:pt modelId="{85FC1FCB-8A1C-4011-B228-E9697F1D660B}" type="pres">
      <dgm:prSet presAssocID="{F60DB902-73EB-4D1B-AA2D-F6E1E7DB4E9C}" presName="circle2" presStyleLbl="node1" presStyleIdx="1" presStyleCnt="3"/>
      <dgm:spPr/>
    </dgm:pt>
    <dgm:pt modelId="{440CC773-F121-444D-9DDD-DC6AAD1FAE57}" type="pres">
      <dgm:prSet presAssocID="{F60DB902-73EB-4D1B-AA2D-F6E1E7DB4E9C}" presName="rect2" presStyleLbl="alignAcc1" presStyleIdx="1" presStyleCnt="3"/>
      <dgm:spPr/>
      <dgm:t>
        <a:bodyPr/>
        <a:lstStyle/>
        <a:p>
          <a:endParaRPr lang="ru-RU"/>
        </a:p>
      </dgm:t>
    </dgm:pt>
    <dgm:pt modelId="{EA2D4370-47C0-4ACC-86D4-481FF3293214}" type="pres">
      <dgm:prSet presAssocID="{D7112F64-EA54-4D7A-AE04-3C64116807A8}" presName="vertSpace3" presStyleLbl="node1" presStyleIdx="1" presStyleCnt="3"/>
      <dgm:spPr/>
    </dgm:pt>
    <dgm:pt modelId="{3E689FFB-261D-4FE3-8056-F381813CFAE9}" type="pres">
      <dgm:prSet presAssocID="{D7112F64-EA54-4D7A-AE04-3C64116807A8}" presName="circle3" presStyleLbl="node1" presStyleIdx="2" presStyleCnt="3"/>
      <dgm:spPr/>
    </dgm:pt>
    <dgm:pt modelId="{6F4B09F5-93EC-48B6-B3FF-55D83A19AFCF}" type="pres">
      <dgm:prSet presAssocID="{D7112F64-EA54-4D7A-AE04-3C64116807A8}" presName="rect3" presStyleLbl="alignAcc1" presStyleIdx="2" presStyleCnt="3"/>
      <dgm:spPr/>
      <dgm:t>
        <a:bodyPr/>
        <a:lstStyle/>
        <a:p>
          <a:endParaRPr lang="ru-RU"/>
        </a:p>
      </dgm:t>
    </dgm:pt>
    <dgm:pt modelId="{71D55AF2-80C7-4AC0-B732-AB32E8544649}" type="pres">
      <dgm:prSet presAssocID="{AABD7A42-2938-4D50-A719-A8617337AD65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FED633-2325-4D0D-B4B2-D94BEBD9C7EA}" type="pres">
      <dgm:prSet presAssocID="{AABD7A42-2938-4D50-A719-A8617337AD65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114DE9-CF2B-4FA5-8001-59B6CC2F8539}" type="pres">
      <dgm:prSet presAssocID="{F60DB902-73EB-4D1B-AA2D-F6E1E7DB4E9C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A793E4-EF67-4672-892D-B11436C6E8DB}" type="pres">
      <dgm:prSet presAssocID="{F60DB902-73EB-4D1B-AA2D-F6E1E7DB4E9C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9DB6D-65CE-439C-B571-7F8EFF0A1B89}" type="pres">
      <dgm:prSet presAssocID="{D7112F64-EA54-4D7A-AE04-3C64116807A8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25B1FA-3792-4AAC-AD4B-E60037FF35DF}" type="pres">
      <dgm:prSet presAssocID="{D7112F64-EA54-4D7A-AE04-3C64116807A8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A17D41-9E2F-4B34-B4BA-551463482075}" srcId="{D7112F64-EA54-4D7A-AE04-3C64116807A8}" destId="{B6D2AE72-A6E0-4376-945D-AF539BA0D152}" srcOrd="1" destOrd="0" parTransId="{D01693E0-9E7F-4162-8BDF-1710DE83367B}" sibTransId="{EC648FF8-6EE4-4F10-9EA1-C1384C247242}"/>
    <dgm:cxn modelId="{D776C4E0-A52A-4A1A-A637-996C28696702}" srcId="{AABD7A42-2938-4D50-A719-A8617337AD65}" destId="{5973FC37-6D73-48CB-AFF7-E45B750C6083}" srcOrd="1" destOrd="0" parTransId="{6E0CE6DE-8D28-4EF7-A797-1414897A7ACE}" sibTransId="{75A33ECB-B027-479F-B6D2-40BFA7715AAE}"/>
    <dgm:cxn modelId="{5918AB58-6C4B-4B3C-B95C-4BC4DBC44B23}" type="presOf" srcId="{9BE44B3F-1733-4647-B33E-C3DE5A02A0C2}" destId="{6825B1FA-3792-4AAC-AD4B-E60037FF35DF}" srcOrd="0" destOrd="2" presId="urn:microsoft.com/office/officeart/2005/8/layout/target3"/>
    <dgm:cxn modelId="{E51C19DA-0D0B-477C-85D8-8F490C8E7107}" type="presOf" srcId="{A3F16EF7-7C80-48EA-B0D2-703AE572676E}" destId="{033E6E4A-02E9-4645-A00B-37D60A04902F}" srcOrd="0" destOrd="0" presId="urn:microsoft.com/office/officeart/2005/8/layout/target3"/>
    <dgm:cxn modelId="{7CE86220-74FE-40ED-8002-BCB05E133ED3}" srcId="{D7112F64-EA54-4D7A-AE04-3C64116807A8}" destId="{9BE44B3F-1733-4647-B33E-C3DE5A02A0C2}" srcOrd="2" destOrd="0" parTransId="{090DC34A-FB22-4AD1-906C-3ED72153E903}" sibTransId="{4CA5BE7B-3E64-468F-8585-B75514E10CB7}"/>
    <dgm:cxn modelId="{2DF6D8A4-25F7-4AFB-861A-59723249A57D}" srcId="{F60DB902-73EB-4D1B-AA2D-F6E1E7DB4E9C}" destId="{8AF3E213-68AA-4B84-8CF6-0B0EA2D7B0D3}" srcOrd="0" destOrd="0" parTransId="{CE1A4B7B-FFBD-40B5-BCFE-C72549D6A86E}" sibTransId="{9A555C33-3019-4A4D-B7C5-602BACFB0571}"/>
    <dgm:cxn modelId="{BD8B47C3-16B5-4485-9BBC-1B1AE9A87903}" type="presOf" srcId="{AABD7A42-2938-4D50-A719-A8617337AD65}" destId="{71D55AF2-80C7-4AC0-B732-AB32E8544649}" srcOrd="1" destOrd="0" presId="urn:microsoft.com/office/officeart/2005/8/layout/target3"/>
    <dgm:cxn modelId="{C9CEB54F-526B-4368-8CBF-6DBC2197396F}" type="presOf" srcId="{D7112F64-EA54-4D7A-AE04-3C64116807A8}" destId="{1019DB6D-65CE-439C-B571-7F8EFF0A1B89}" srcOrd="1" destOrd="0" presId="urn:microsoft.com/office/officeart/2005/8/layout/target3"/>
    <dgm:cxn modelId="{3AEB1043-616A-49A1-AE02-04224DFC1342}" srcId="{A3F16EF7-7C80-48EA-B0D2-703AE572676E}" destId="{D7112F64-EA54-4D7A-AE04-3C64116807A8}" srcOrd="2" destOrd="0" parTransId="{34EF2381-4857-4BDB-97E6-E16384497E02}" sibTransId="{C155D1FE-8C26-447C-B83A-8FCC8A608C63}"/>
    <dgm:cxn modelId="{B7F8A4A1-8DA7-4548-AA89-E949C75A4740}" srcId="{D7112F64-EA54-4D7A-AE04-3C64116807A8}" destId="{2B3E67DE-8B7D-4248-BEF5-CB0822A4EF14}" srcOrd="0" destOrd="0" parTransId="{2AA9F630-48D1-40D2-82DB-A7712978EE51}" sibTransId="{36913FDA-4EC0-416E-BA69-C5C30D82B9DB}"/>
    <dgm:cxn modelId="{8AB26820-1D19-46C6-9E9A-E42D34D43281}" type="presOf" srcId="{46B2C0CE-FFC3-472D-882D-2572313C943A}" destId="{C1FED633-2325-4D0D-B4B2-D94BEBD9C7EA}" srcOrd="0" destOrd="0" presId="urn:microsoft.com/office/officeart/2005/8/layout/target3"/>
    <dgm:cxn modelId="{D4B581DF-F40E-43A8-9375-BA235FC317C7}" type="presOf" srcId="{B6D2AE72-A6E0-4376-945D-AF539BA0D152}" destId="{6825B1FA-3792-4AAC-AD4B-E60037FF35DF}" srcOrd="0" destOrd="1" presId="urn:microsoft.com/office/officeart/2005/8/layout/target3"/>
    <dgm:cxn modelId="{87F4BCFE-F778-4AC0-9848-48C80A407B32}" srcId="{F60DB902-73EB-4D1B-AA2D-F6E1E7DB4E9C}" destId="{3F940182-EA48-4C52-B5BC-326C637FC126}" srcOrd="1" destOrd="0" parTransId="{C13D9519-59D1-4A4E-B54E-6D532BEB4A06}" sibTransId="{8F169195-11B9-4C73-BAFE-4A0095BF823A}"/>
    <dgm:cxn modelId="{C0AC88EA-4A69-4FAE-AAEA-C3A6C0847EAF}" type="presOf" srcId="{8AF3E213-68AA-4B84-8CF6-0B0EA2D7B0D3}" destId="{A8A793E4-EF67-4672-892D-B11436C6E8DB}" srcOrd="0" destOrd="0" presId="urn:microsoft.com/office/officeart/2005/8/layout/target3"/>
    <dgm:cxn modelId="{8FE63C2A-C79A-4537-BD88-79B0569AAFCF}" type="presOf" srcId="{AABD7A42-2938-4D50-A719-A8617337AD65}" destId="{5FE4F096-088E-41D0-B361-D7B7ED8CDC1F}" srcOrd="0" destOrd="0" presId="urn:microsoft.com/office/officeart/2005/8/layout/target3"/>
    <dgm:cxn modelId="{70516151-227D-4D93-8805-904426DFD8F8}" type="presOf" srcId="{5973FC37-6D73-48CB-AFF7-E45B750C6083}" destId="{C1FED633-2325-4D0D-B4B2-D94BEBD9C7EA}" srcOrd="0" destOrd="1" presId="urn:microsoft.com/office/officeart/2005/8/layout/target3"/>
    <dgm:cxn modelId="{B855ACC7-4B71-4F51-A1DE-AA576AE3D21C}" type="presOf" srcId="{F60DB902-73EB-4D1B-AA2D-F6E1E7DB4E9C}" destId="{440CC773-F121-444D-9DDD-DC6AAD1FAE57}" srcOrd="0" destOrd="0" presId="urn:microsoft.com/office/officeart/2005/8/layout/target3"/>
    <dgm:cxn modelId="{D5965E77-6702-4BC3-92A5-FD81D9E572E4}" type="presOf" srcId="{F60DB902-73EB-4D1B-AA2D-F6E1E7DB4E9C}" destId="{23114DE9-CF2B-4FA5-8001-59B6CC2F8539}" srcOrd="1" destOrd="0" presId="urn:microsoft.com/office/officeart/2005/8/layout/target3"/>
    <dgm:cxn modelId="{BC8FE6BC-2563-48AF-90FD-45E4CE6F4A1E}" type="presOf" srcId="{3F940182-EA48-4C52-B5BC-326C637FC126}" destId="{A8A793E4-EF67-4672-892D-B11436C6E8DB}" srcOrd="0" destOrd="1" presId="urn:microsoft.com/office/officeart/2005/8/layout/target3"/>
    <dgm:cxn modelId="{F59E55E0-975D-4DC4-8181-F1AA6564C773}" type="presOf" srcId="{D7112F64-EA54-4D7A-AE04-3C64116807A8}" destId="{6F4B09F5-93EC-48B6-B3FF-55D83A19AFCF}" srcOrd="0" destOrd="0" presId="urn:microsoft.com/office/officeart/2005/8/layout/target3"/>
    <dgm:cxn modelId="{4ECDC667-A67A-48BA-9E9C-1C56F784A822}" srcId="{AABD7A42-2938-4D50-A719-A8617337AD65}" destId="{46B2C0CE-FFC3-472D-882D-2572313C943A}" srcOrd="0" destOrd="0" parTransId="{62F69D6E-EC4B-492F-BE56-49BD8F586684}" sibTransId="{70281C5A-9FEB-44F7-8D94-B36AEE298270}"/>
    <dgm:cxn modelId="{8A113F28-2B60-4B56-9F03-8696456A8888}" srcId="{A3F16EF7-7C80-48EA-B0D2-703AE572676E}" destId="{F60DB902-73EB-4D1B-AA2D-F6E1E7DB4E9C}" srcOrd="1" destOrd="0" parTransId="{66FAD9EF-77B4-4F8A-8542-B2BE7F499820}" sibTransId="{3D8BAD56-94F6-434F-8903-040DCBF7A5B7}"/>
    <dgm:cxn modelId="{FE24F9C9-B04D-482D-BEAC-F261564398DD}" type="presOf" srcId="{2B3E67DE-8B7D-4248-BEF5-CB0822A4EF14}" destId="{6825B1FA-3792-4AAC-AD4B-E60037FF35DF}" srcOrd="0" destOrd="0" presId="urn:microsoft.com/office/officeart/2005/8/layout/target3"/>
    <dgm:cxn modelId="{817AC8B2-3185-4A80-B3CC-DFD50B682FE1}" srcId="{A3F16EF7-7C80-48EA-B0D2-703AE572676E}" destId="{AABD7A42-2938-4D50-A719-A8617337AD65}" srcOrd="0" destOrd="0" parTransId="{AF03A330-0FF4-44B5-8CD4-9967102C6B97}" sibTransId="{918E0ACA-B9F8-4314-A7BF-CE8A97F3F727}"/>
    <dgm:cxn modelId="{DAF2968A-B362-4015-930A-77496A27C0F5}" type="presParOf" srcId="{033E6E4A-02E9-4645-A00B-37D60A04902F}" destId="{7D72F5F6-D30C-42EA-ADB8-13569B4FFED8}" srcOrd="0" destOrd="0" presId="urn:microsoft.com/office/officeart/2005/8/layout/target3"/>
    <dgm:cxn modelId="{C86E5D49-687E-423F-A0D7-4A88B7B914F2}" type="presParOf" srcId="{033E6E4A-02E9-4645-A00B-37D60A04902F}" destId="{C65E6B52-3D58-4CD6-9381-A18E72F6C32E}" srcOrd="1" destOrd="0" presId="urn:microsoft.com/office/officeart/2005/8/layout/target3"/>
    <dgm:cxn modelId="{B38FEE4D-9195-4A59-AADD-D0276886228E}" type="presParOf" srcId="{033E6E4A-02E9-4645-A00B-37D60A04902F}" destId="{5FE4F096-088E-41D0-B361-D7B7ED8CDC1F}" srcOrd="2" destOrd="0" presId="urn:microsoft.com/office/officeart/2005/8/layout/target3"/>
    <dgm:cxn modelId="{56631CAE-B19B-4C92-B64E-9615AF83F47F}" type="presParOf" srcId="{033E6E4A-02E9-4645-A00B-37D60A04902F}" destId="{574A3F13-4475-4FEF-9D0E-EA39BB2E79B5}" srcOrd="3" destOrd="0" presId="urn:microsoft.com/office/officeart/2005/8/layout/target3"/>
    <dgm:cxn modelId="{88063264-167C-4097-BE36-F09E5E487112}" type="presParOf" srcId="{033E6E4A-02E9-4645-A00B-37D60A04902F}" destId="{85FC1FCB-8A1C-4011-B228-E9697F1D660B}" srcOrd="4" destOrd="0" presId="urn:microsoft.com/office/officeart/2005/8/layout/target3"/>
    <dgm:cxn modelId="{A49A4878-87FC-4A62-B36B-4BB2655F12F8}" type="presParOf" srcId="{033E6E4A-02E9-4645-A00B-37D60A04902F}" destId="{440CC773-F121-444D-9DDD-DC6AAD1FAE57}" srcOrd="5" destOrd="0" presId="urn:microsoft.com/office/officeart/2005/8/layout/target3"/>
    <dgm:cxn modelId="{0BC66768-3C0A-489B-B3AA-AFBF1AA8A8F4}" type="presParOf" srcId="{033E6E4A-02E9-4645-A00B-37D60A04902F}" destId="{EA2D4370-47C0-4ACC-86D4-481FF3293214}" srcOrd="6" destOrd="0" presId="urn:microsoft.com/office/officeart/2005/8/layout/target3"/>
    <dgm:cxn modelId="{C5E2FE2E-3480-4231-BDE5-BE38AFD4D8D8}" type="presParOf" srcId="{033E6E4A-02E9-4645-A00B-37D60A04902F}" destId="{3E689FFB-261D-4FE3-8056-F381813CFAE9}" srcOrd="7" destOrd="0" presId="urn:microsoft.com/office/officeart/2005/8/layout/target3"/>
    <dgm:cxn modelId="{42CC5871-407C-45CA-8765-0BBB9EBD1A51}" type="presParOf" srcId="{033E6E4A-02E9-4645-A00B-37D60A04902F}" destId="{6F4B09F5-93EC-48B6-B3FF-55D83A19AFCF}" srcOrd="8" destOrd="0" presId="urn:microsoft.com/office/officeart/2005/8/layout/target3"/>
    <dgm:cxn modelId="{D48D2BEF-5516-4142-B391-E02925464D43}" type="presParOf" srcId="{033E6E4A-02E9-4645-A00B-37D60A04902F}" destId="{71D55AF2-80C7-4AC0-B732-AB32E8544649}" srcOrd="9" destOrd="0" presId="urn:microsoft.com/office/officeart/2005/8/layout/target3"/>
    <dgm:cxn modelId="{6467D062-712B-40B8-BC80-3D1FDD32C67A}" type="presParOf" srcId="{033E6E4A-02E9-4645-A00B-37D60A04902F}" destId="{C1FED633-2325-4D0D-B4B2-D94BEBD9C7EA}" srcOrd="10" destOrd="0" presId="urn:microsoft.com/office/officeart/2005/8/layout/target3"/>
    <dgm:cxn modelId="{39E0D8F3-5CCC-4E1D-B158-E8014539A7D4}" type="presParOf" srcId="{033E6E4A-02E9-4645-A00B-37D60A04902F}" destId="{23114DE9-CF2B-4FA5-8001-59B6CC2F8539}" srcOrd="11" destOrd="0" presId="urn:microsoft.com/office/officeart/2005/8/layout/target3"/>
    <dgm:cxn modelId="{1A1EAADC-5C7A-4111-B6EA-CD15C98CFA72}" type="presParOf" srcId="{033E6E4A-02E9-4645-A00B-37D60A04902F}" destId="{A8A793E4-EF67-4672-892D-B11436C6E8DB}" srcOrd="12" destOrd="0" presId="urn:microsoft.com/office/officeart/2005/8/layout/target3"/>
    <dgm:cxn modelId="{C6441847-B220-4FD6-B5DF-A3313405848C}" type="presParOf" srcId="{033E6E4A-02E9-4645-A00B-37D60A04902F}" destId="{1019DB6D-65CE-439C-B571-7F8EFF0A1B89}" srcOrd="13" destOrd="0" presId="urn:microsoft.com/office/officeart/2005/8/layout/target3"/>
    <dgm:cxn modelId="{F0A531E7-CEA6-48E3-8813-B3FC5AFBAD52}" type="presParOf" srcId="{033E6E4A-02E9-4645-A00B-37D60A04902F}" destId="{6825B1FA-3792-4AAC-AD4B-E60037FF35DF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E662CD-B26C-46D9-90E6-53970AF3285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19F636-9F80-4E42-ABF7-796F15B0BE8B}">
      <dgm:prSet phldrT="[Текст]"/>
      <dgm:spPr/>
      <dgm:t>
        <a:bodyPr/>
        <a:lstStyle/>
        <a:p>
          <a:r>
            <a:rPr lang="ru-RU" dirty="0" smtClean="0"/>
            <a:t>Классификация</a:t>
          </a:r>
          <a:r>
            <a:rPr lang="ru-RU" baseline="0" dirty="0" smtClean="0"/>
            <a:t> </a:t>
          </a:r>
          <a:r>
            <a:rPr lang="ru-RU" baseline="0" dirty="0" err="1" smtClean="0"/>
            <a:t>аддикций</a:t>
          </a:r>
          <a:endParaRPr lang="ru-RU" dirty="0"/>
        </a:p>
      </dgm:t>
    </dgm:pt>
    <dgm:pt modelId="{4CCA950B-A726-4913-8F0B-EC13B6B750AF}" type="parTrans" cxnId="{D73CAEC4-B4E2-4CEA-A880-30DEE5359860}">
      <dgm:prSet/>
      <dgm:spPr/>
      <dgm:t>
        <a:bodyPr/>
        <a:lstStyle/>
        <a:p>
          <a:endParaRPr lang="ru-RU"/>
        </a:p>
      </dgm:t>
    </dgm:pt>
    <dgm:pt modelId="{04574A3C-3B31-4392-A6CF-D7FD853DE31A}" type="sibTrans" cxnId="{D73CAEC4-B4E2-4CEA-A880-30DEE5359860}">
      <dgm:prSet/>
      <dgm:spPr/>
      <dgm:t>
        <a:bodyPr/>
        <a:lstStyle/>
        <a:p>
          <a:endParaRPr lang="ru-RU"/>
        </a:p>
      </dgm:t>
    </dgm:pt>
    <dgm:pt modelId="{2E156A69-CF52-45FE-A0CC-E24CB068AA3E}">
      <dgm:prSet phldrT="[Текст]"/>
      <dgm:spPr/>
      <dgm:t>
        <a:bodyPr/>
        <a:lstStyle/>
        <a:p>
          <a:r>
            <a:rPr lang="ru-RU" dirty="0" smtClean="0"/>
            <a:t>Нехимические (поведенческие)</a:t>
          </a:r>
          <a:endParaRPr lang="ru-RU" dirty="0"/>
        </a:p>
      </dgm:t>
    </dgm:pt>
    <dgm:pt modelId="{92C74416-CF36-4F43-BE29-DA45D5013163}" type="parTrans" cxnId="{263954A2-B711-44AD-AEED-00A4C64AB1C0}">
      <dgm:prSet/>
      <dgm:spPr/>
      <dgm:t>
        <a:bodyPr/>
        <a:lstStyle/>
        <a:p>
          <a:endParaRPr lang="ru-RU"/>
        </a:p>
      </dgm:t>
    </dgm:pt>
    <dgm:pt modelId="{9BD849A6-82B4-45A7-B46E-78CEF4D80ED8}" type="sibTrans" cxnId="{263954A2-B711-44AD-AEED-00A4C64AB1C0}">
      <dgm:prSet/>
      <dgm:spPr/>
      <dgm:t>
        <a:bodyPr/>
        <a:lstStyle/>
        <a:p>
          <a:endParaRPr lang="ru-RU"/>
        </a:p>
      </dgm:t>
    </dgm:pt>
    <dgm:pt modelId="{EC4424C5-8509-4123-9DF4-67C11FBD3C7B}">
      <dgm:prSet phldrT="[Текст]"/>
      <dgm:spPr/>
      <dgm:t>
        <a:bodyPr/>
        <a:lstStyle/>
        <a:p>
          <a:r>
            <a:rPr lang="ru-RU" dirty="0" smtClean="0"/>
            <a:t>Смешанные (пищевая)</a:t>
          </a:r>
          <a:endParaRPr lang="ru-RU" dirty="0"/>
        </a:p>
      </dgm:t>
    </dgm:pt>
    <dgm:pt modelId="{98C7F5FC-67C4-4748-9446-B640EEEB7F46}" type="parTrans" cxnId="{DCE24696-CA6D-4F6E-B0A2-857CFE6ACBFA}">
      <dgm:prSet/>
      <dgm:spPr/>
      <dgm:t>
        <a:bodyPr/>
        <a:lstStyle/>
        <a:p>
          <a:endParaRPr lang="ru-RU"/>
        </a:p>
      </dgm:t>
    </dgm:pt>
    <dgm:pt modelId="{6B97023B-4041-44CF-8EA3-964219E5E6B9}" type="sibTrans" cxnId="{DCE24696-CA6D-4F6E-B0A2-857CFE6ACBFA}">
      <dgm:prSet/>
      <dgm:spPr/>
      <dgm:t>
        <a:bodyPr/>
        <a:lstStyle/>
        <a:p>
          <a:endParaRPr lang="ru-RU"/>
        </a:p>
      </dgm:t>
    </dgm:pt>
    <dgm:pt modelId="{1AC6A900-8AD5-43E9-ABF6-49E5F41BAA52}">
      <dgm:prSet phldrT="[Текст]"/>
      <dgm:spPr/>
      <dgm:t>
        <a:bodyPr/>
        <a:lstStyle/>
        <a:p>
          <a:r>
            <a:rPr lang="ru-RU" dirty="0" smtClean="0"/>
            <a:t>Химические </a:t>
          </a:r>
          <a:r>
            <a:rPr lang="ru-RU" dirty="0" err="1" smtClean="0"/>
            <a:t>аддикции</a:t>
          </a:r>
          <a:r>
            <a:rPr lang="ru-RU" dirty="0" smtClean="0"/>
            <a:t> (ПАВ)</a:t>
          </a:r>
          <a:endParaRPr lang="ru-RU" dirty="0"/>
        </a:p>
      </dgm:t>
    </dgm:pt>
    <dgm:pt modelId="{790E1EB5-935E-4F60-AFDD-ED8053456D00}" type="sibTrans" cxnId="{27BACEB4-278E-44D4-AA9D-426D2FEA9FEC}">
      <dgm:prSet/>
      <dgm:spPr/>
      <dgm:t>
        <a:bodyPr/>
        <a:lstStyle/>
        <a:p>
          <a:endParaRPr lang="ru-RU"/>
        </a:p>
      </dgm:t>
    </dgm:pt>
    <dgm:pt modelId="{975A4A7B-5213-444D-8AD9-898D465649CA}" type="parTrans" cxnId="{27BACEB4-278E-44D4-AA9D-426D2FEA9FEC}">
      <dgm:prSet/>
      <dgm:spPr/>
      <dgm:t>
        <a:bodyPr/>
        <a:lstStyle/>
        <a:p>
          <a:endParaRPr lang="ru-RU"/>
        </a:p>
      </dgm:t>
    </dgm:pt>
    <dgm:pt modelId="{834912AF-91DD-4F82-9A23-BFD76794B69D}" type="pres">
      <dgm:prSet presAssocID="{9DE662CD-B26C-46D9-90E6-53970AF3285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BC8DF4-A65C-4928-B858-C959A94095E8}" type="pres">
      <dgm:prSet presAssocID="{4B19F636-9F80-4E42-ABF7-796F15B0BE8B}" presName="hierRoot1" presStyleCnt="0">
        <dgm:presLayoutVars>
          <dgm:hierBranch val="init"/>
        </dgm:presLayoutVars>
      </dgm:prSet>
      <dgm:spPr/>
    </dgm:pt>
    <dgm:pt modelId="{30406957-6B13-430F-A975-6DA45081B0E0}" type="pres">
      <dgm:prSet presAssocID="{4B19F636-9F80-4E42-ABF7-796F15B0BE8B}" presName="rootComposite1" presStyleCnt="0"/>
      <dgm:spPr/>
    </dgm:pt>
    <dgm:pt modelId="{5EB4AA7F-01B4-46C3-8438-ED3C2F09C004}" type="pres">
      <dgm:prSet presAssocID="{4B19F636-9F80-4E42-ABF7-796F15B0BE8B}" presName="rootText1" presStyleLbl="node0" presStyleIdx="0" presStyleCnt="1" custScaleX="214055" custScaleY="167199" custLinFactNeighborX="6994" custLinFactNeighborY="-692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86FAAD-E11A-4E80-802D-4AA5EF2AEC84}" type="pres">
      <dgm:prSet presAssocID="{4B19F636-9F80-4E42-ABF7-796F15B0BE8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86D4E9C-2450-4E34-8E95-128B68F73AF5}" type="pres">
      <dgm:prSet presAssocID="{4B19F636-9F80-4E42-ABF7-796F15B0BE8B}" presName="hierChild2" presStyleCnt="0"/>
      <dgm:spPr/>
    </dgm:pt>
    <dgm:pt modelId="{56A00766-C06C-41FD-9FEB-9996BB869C57}" type="pres">
      <dgm:prSet presAssocID="{975A4A7B-5213-444D-8AD9-898D465649CA}" presName="Name37" presStyleLbl="parChTrans1D2" presStyleIdx="0" presStyleCnt="3"/>
      <dgm:spPr/>
      <dgm:t>
        <a:bodyPr/>
        <a:lstStyle/>
        <a:p>
          <a:endParaRPr lang="ru-RU"/>
        </a:p>
      </dgm:t>
    </dgm:pt>
    <dgm:pt modelId="{E4A2BDC3-FAC4-4EAB-BFF9-BE714E698E12}" type="pres">
      <dgm:prSet presAssocID="{1AC6A900-8AD5-43E9-ABF6-49E5F41BAA52}" presName="hierRoot2" presStyleCnt="0">
        <dgm:presLayoutVars>
          <dgm:hierBranch val="init"/>
        </dgm:presLayoutVars>
      </dgm:prSet>
      <dgm:spPr/>
    </dgm:pt>
    <dgm:pt modelId="{3745B97C-A738-4D8F-B5F7-134A5AFC8394}" type="pres">
      <dgm:prSet presAssocID="{1AC6A900-8AD5-43E9-ABF6-49E5F41BAA52}" presName="rootComposite" presStyleCnt="0"/>
      <dgm:spPr/>
    </dgm:pt>
    <dgm:pt modelId="{A91F98FB-E9ED-41D4-9359-E64AD2C6C11F}" type="pres">
      <dgm:prSet presAssocID="{1AC6A900-8AD5-43E9-ABF6-49E5F41BAA52}" presName="rootText" presStyleLbl="node2" presStyleIdx="0" presStyleCnt="3" custScaleX="131927" custScaleY="1958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D2C2AF-BB4F-4E3C-A1FE-F2A06DCA03A4}" type="pres">
      <dgm:prSet presAssocID="{1AC6A900-8AD5-43E9-ABF6-49E5F41BAA52}" presName="rootConnector" presStyleLbl="node2" presStyleIdx="0" presStyleCnt="3"/>
      <dgm:spPr/>
      <dgm:t>
        <a:bodyPr/>
        <a:lstStyle/>
        <a:p>
          <a:endParaRPr lang="ru-RU"/>
        </a:p>
      </dgm:t>
    </dgm:pt>
    <dgm:pt modelId="{07758D5D-EC53-49C0-A5BA-271697C1A9ED}" type="pres">
      <dgm:prSet presAssocID="{1AC6A900-8AD5-43E9-ABF6-49E5F41BAA52}" presName="hierChild4" presStyleCnt="0"/>
      <dgm:spPr/>
    </dgm:pt>
    <dgm:pt modelId="{1282D858-28F5-44B8-A0D9-970EA7D65811}" type="pres">
      <dgm:prSet presAssocID="{1AC6A900-8AD5-43E9-ABF6-49E5F41BAA52}" presName="hierChild5" presStyleCnt="0"/>
      <dgm:spPr/>
    </dgm:pt>
    <dgm:pt modelId="{E65C1F5A-39B9-4748-9FF2-9BEC5E43E9FA}" type="pres">
      <dgm:prSet presAssocID="{92C74416-CF36-4F43-BE29-DA45D5013163}" presName="Name37" presStyleLbl="parChTrans1D2" presStyleIdx="1" presStyleCnt="3"/>
      <dgm:spPr/>
      <dgm:t>
        <a:bodyPr/>
        <a:lstStyle/>
        <a:p>
          <a:endParaRPr lang="ru-RU"/>
        </a:p>
      </dgm:t>
    </dgm:pt>
    <dgm:pt modelId="{7A1DE240-B547-4DEE-8AFC-4719F9C1753F}" type="pres">
      <dgm:prSet presAssocID="{2E156A69-CF52-45FE-A0CC-E24CB068AA3E}" presName="hierRoot2" presStyleCnt="0">
        <dgm:presLayoutVars>
          <dgm:hierBranch val="init"/>
        </dgm:presLayoutVars>
      </dgm:prSet>
      <dgm:spPr/>
    </dgm:pt>
    <dgm:pt modelId="{E27603BC-8BE5-45F2-9922-1807F951E433}" type="pres">
      <dgm:prSet presAssocID="{2E156A69-CF52-45FE-A0CC-E24CB068AA3E}" presName="rootComposite" presStyleCnt="0"/>
      <dgm:spPr/>
    </dgm:pt>
    <dgm:pt modelId="{68D32D76-8132-45F6-B599-CEFD4EA73234}" type="pres">
      <dgm:prSet presAssocID="{2E156A69-CF52-45FE-A0CC-E24CB068AA3E}" presName="rootText" presStyleLbl="node2" presStyleIdx="1" presStyleCnt="3" custScaleX="127346" custScaleY="1991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47A374-C502-46DD-9552-FD1187F244D1}" type="pres">
      <dgm:prSet presAssocID="{2E156A69-CF52-45FE-A0CC-E24CB068AA3E}" presName="rootConnector" presStyleLbl="node2" presStyleIdx="1" presStyleCnt="3"/>
      <dgm:spPr/>
      <dgm:t>
        <a:bodyPr/>
        <a:lstStyle/>
        <a:p>
          <a:endParaRPr lang="ru-RU"/>
        </a:p>
      </dgm:t>
    </dgm:pt>
    <dgm:pt modelId="{DD1140D7-A35A-4607-8822-6A963796A131}" type="pres">
      <dgm:prSet presAssocID="{2E156A69-CF52-45FE-A0CC-E24CB068AA3E}" presName="hierChild4" presStyleCnt="0"/>
      <dgm:spPr/>
    </dgm:pt>
    <dgm:pt modelId="{46BBA512-F962-4465-97DD-4A245EF43C9D}" type="pres">
      <dgm:prSet presAssocID="{2E156A69-CF52-45FE-A0CC-E24CB068AA3E}" presName="hierChild5" presStyleCnt="0"/>
      <dgm:spPr/>
    </dgm:pt>
    <dgm:pt modelId="{70FDCD81-F7ED-49F5-84AA-3AA9F2B1490D}" type="pres">
      <dgm:prSet presAssocID="{98C7F5FC-67C4-4748-9446-B640EEEB7F46}" presName="Name37" presStyleLbl="parChTrans1D2" presStyleIdx="2" presStyleCnt="3"/>
      <dgm:spPr/>
      <dgm:t>
        <a:bodyPr/>
        <a:lstStyle/>
        <a:p>
          <a:endParaRPr lang="ru-RU"/>
        </a:p>
      </dgm:t>
    </dgm:pt>
    <dgm:pt modelId="{2E3FB321-9A93-4068-89AE-E86F5F050758}" type="pres">
      <dgm:prSet presAssocID="{EC4424C5-8509-4123-9DF4-67C11FBD3C7B}" presName="hierRoot2" presStyleCnt="0">
        <dgm:presLayoutVars>
          <dgm:hierBranch val="init"/>
        </dgm:presLayoutVars>
      </dgm:prSet>
      <dgm:spPr/>
    </dgm:pt>
    <dgm:pt modelId="{23A078B0-238E-4A0B-83E5-1E1084E3CD30}" type="pres">
      <dgm:prSet presAssocID="{EC4424C5-8509-4123-9DF4-67C11FBD3C7B}" presName="rootComposite" presStyleCnt="0"/>
      <dgm:spPr/>
    </dgm:pt>
    <dgm:pt modelId="{117993E3-240B-4C9E-BC2A-F543CE28045C}" type="pres">
      <dgm:prSet presAssocID="{EC4424C5-8509-4123-9DF4-67C11FBD3C7B}" presName="rootText" presStyleLbl="node2" presStyleIdx="2" presStyleCnt="3" custScaleX="118042" custScaleY="2028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59D01C-F9BE-480A-892A-6B3EDB6A0786}" type="pres">
      <dgm:prSet presAssocID="{EC4424C5-8509-4123-9DF4-67C11FBD3C7B}" presName="rootConnector" presStyleLbl="node2" presStyleIdx="2" presStyleCnt="3"/>
      <dgm:spPr/>
      <dgm:t>
        <a:bodyPr/>
        <a:lstStyle/>
        <a:p>
          <a:endParaRPr lang="ru-RU"/>
        </a:p>
      </dgm:t>
    </dgm:pt>
    <dgm:pt modelId="{33374D2D-EE88-486E-B65A-9FC779227176}" type="pres">
      <dgm:prSet presAssocID="{EC4424C5-8509-4123-9DF4-67C11FBD3C7B}" presName="hierChild4" presStyleCnt="0"/>
      <dgm:spPr/>
    </dgm:pt>
    <dgm:pt modelId="{0A4FA8F4-4AEC-43BD-958B-9C93A748F5F5}" type="pres">
      <dgm:prSet presAssocID="{EC4424C5-8509-4123-9DF4-67C11FBD3C7B}" presName="hierChild5" presStyleCnt="0"/>
      <dgm:spPr/>
    </dgm:pt>
    <dgm:pt modelId="{8E16EAD9-243A-4587-876A-9C5CF43591B5}" type="pres">
      <dgm:prSet presAssocID="{4B19F636-9F80-4E42-ABF7-796F15B0BE8B}" presName="hierChild3" presStyleCnt="0"/>
      <dgm:spPr/>
    </dgm:pt>
  </dgm:ptLst>
  <dgm:cxnLst>
    <dgm:cxn modelId="{27BACEB4-278E-44D4-AA9D-426D2FEA9FEC}" srcId="{4B19F636-9F80-4E42-ABF7-796F15B0BE8B}" destId="{1AC6A900-8AD5-43E9-ABF6-49E5F41BAA52}" srcOrd="0" destOrd="0" parTransId="{975A4A7B-5213-444D-8AD9-898D465649CA}" sibTransId="{790E1EB5-935E-4F60-AFDD-ED8053456D00}"/>
    <dgm:cxn modelId="{67BEE130-348B-4AAD-B1A0-906F360624DB}" type="presOf" srcId="{2E156A69-CF52-45FE-A0CC-E24CB068AA3E}" destId="{68D32D76-8132-45F6-B599-CEFD4EA73234}" srcOrd="0" destOrd="0" presId="urn:microsoft.com/office/officeart/2005/8/layout/orgChart1"/>
    <dgm:cxn modelId="{A6B7F5F6-E3AB-426A-A7BD-8C2B8DC0932F}" type="presOf" srcId="{9DE662CD-B26C-46D9-90E6-53970AF3285F}" destId="{834912AF-91DD-4F82-9A23-BFD76794B69D}" srcOrd="0" destOrd="0" presId="urn:microsoft.com/office/officeart/2005/8/layout/orgChart1"/>
    <dgm:cxn modelId="{D73CAEC4-B4E2-4CEA-A880-30DEE5359860}" srcId="{9DE662CD-B26C-46D9-90E6-53970AF3285F}" destId="{4B19F636-9F80-4E42-ABF7-796F15B0BE8B}" srcOrd="0" destOrd="0" parTransId="{4CCA950B-A726-4913-8F0B-EC13B6B750AF}" sibTransId="{04574A3C-3B31-4392-A6CF-D7FD853DE31A}"/>
    <dgm:cxn modelId="{BE6806DA-343C-47B6-A7E1-7139A5E3A22F}" type="presOf" srcId="{4B19F636-9F80-4E42-ABF7-796F15B0BE8B}" destId="{ED86FAAD-E11A-4E80-802D-4AA5EF2AEC84}" srcOrd="1" destOrd="0" presId="urn:microsoft.com/office/officeart/2005/8/layout/orgChart1"/>
    <dgm:cxn modelId="{7BCB34C9-938F-4F64-A954-59763E9A9738}" type="presOf" srcId="{92C74416-CF36-4F43-BE29-DA45D5013163}" destId="{E65C1F5A-39B9-4748-9FF2-9BEC5E43E9FA}" srcOrd="0" destOrd="0" presId="urn:microsoft.com/office/officeart/2005/8/layout/orgChart1"/>
    <dgm:cxn modelId="{CC5DAB16-85ED-449C-A4A0-D60DEDD0C4C8}" type="presOf" srcId="{2E156A69-CF52-45FE-A0CC-E24CB068AA3E}" destId="{7247A374-C502-46DD-9552-FD1187F244D1}" srcOrd="1" destOrd="0" presId="urn:microsoft.com/office/officeart/2005/8/layout/orgChart1"/>
    <dgm:cxn modelId="{A620E893-AAE3-4A82-B681-8588A5FB5CC4}" type="presOf" srcId="{EC4424C5-8509-4123-9DF4-67C11FBD3C7B}" destId="{117993E3-240B-4C9E-BC2A-F543CE28045C}" srcOrd="0" destOrd="0" presId="urn:microsoft.com/office/officeart/2005/8/layout/orgChart1"/>
    <dgm:cxn modelId="{41C027C3-890A-4CF6-9D8F-B13AE87B16C4}" type="presOf" srcId="{1AC6A900-8AD5-43E9-ABF6-49E5F41BAA52}" destId="{A91F98FB-E9ED-41D4-9359-E64AD2C6C11F}" srcOrd="0" destOrd="0" presId="urn:microsoft.com/office/officeart/2005/8/layout/orgChart1"/>
    <dgm:cxn modelId="{263954A2-B711-44AD-AEED-00A4C64AB1C0}" srcId="{4B19F636-9F80-4E42-ABF7-796F15B0BE8B}" destId="{2E156A69-CF52-45FE-A0CC-E24CB068AA3E}" srcOrd="1" destOrd="0" parTransId="{92C74416-CF36-4F43-BE29-DA45D5013163}" sibTransId="{9BD849A6-82B4-45A7-B46E-78CEF4D80ED8}"/>
    <dgm:cxn modelId="{02E433AE-81CA-4F13-8CB3-D2980BE70676}" type="presOf" srcId="{98C7F5FC-67C4-4748-9446-B640EEEB7F46}" destId="{70FDCD81-F7ED-49F5-84AA-3AA9F2B1490D}" srcOrd="0" destOrd="0" presId="urn:microsoft.com/office/officeart/2005/8/layout/orgChart1"/>
    <dgm:cxn modelId="{26CB0A4C-9468-403C-AC58-3ABD80C57C8F}" type="presOf" srcId="{1AC6A900-8AD5-43E9-ABF6-49E5F41BAA52}" destId="{56D2C2AF-BB4F-4E3C-A1FE-F2A06DCA03A4}" srcOrd="1" destOrd="0" presId="urn:microsoft.com/office/officeart/2005/8/layout/orgChart1"/>
    <dgm:cxn modelId="{C7715D07-5A0C-4E17-BB3E-0CA4E66DC3BE}" type="presOf" srcId="{EC4424C5-8509-4123-9DF4-67C11FBD3C7B}" destId="{8559D01C-F9BE-480A-892A-6B3EDB6A0786}" srcOrd="1" destOrd="0" presId="urn:microsoft.com/office/officeart/2005/8/layout/orgChart1"/>
    <dgm:cxn modelId="{DCE24696-CA6D-4F6E-B0A2-857CFE6ACBFA}" srcId="{4B19F636-9F80-4E42-ABF7-796F15B0BE8B}" destId="{EC4424C5-8509-4123-9DF4-67C11FBD3C7B}" srcOrd="2" destOrd="0" parTransId="{98C7F5FC-67C4-4748-9446-B640EEEB7F46}" sibTransId="{6B97023B-4041-44CF-8EA3-964219E5E6B9}"/>
    <dgm:cxn modelId="{AB1A46BA-3597-45B3-BF21-640B1027DCB2}" type="presOf" srcId="{4B19F636-9F80-4E42-ABF7-796F15B0BE8B}" destId="{5EB4AA7F-01B4-46C3-8438-ED3C2F09C004}" srcOrd="0" destOrd="0" presId="urn:microsoft.com/office/officeart/2005/8/layout/orgChart1"/>
    <dgm:cxn modelId="{547A0507-52AC-483B-A075-9478CC0171B6}" type="presOf" srcId="{975A4A7B-5213-444D-8AD9-898D465649CA}" destId="{56A00766-C06C-41FD-9FEB-9996BB869C57}" srcOrd="0" destOrd="0" presId="urn:microsoft.com/office/officeart/2005/8/layout/orgChart1"/>
    <dgm:cxn modelId="{877EA7FB-03C8-4239-A6D9-40CFC94416C9}" type="presParOf" srcId="{834912AF-91DD-4F82-9A23-BFD76794B69D}" destId="{7DBC8DF4-A65C-4928-B858-C959A94095E8}" srcOrd="0" destOrd="0" presId="urn:microsoft.com/office/officeart/2005/8/layout/orgChart1"/>
    <dgm:cxn modelId="{094C2C7D-4FDE-40A3-A958-E0B0469EF8AF}" type="presParOf" srcId="{7DBC8DF4-A65C-4928-B858-C959A94095E8}" destId="{30406957-6B13-430F-A975-6DA45081B0E0}" srcOrd="0" destOrd="0" presId="urn:microsoft.com/office/officeart/2005/8/layout/orgChart1"/>
    <dgm:cxn modelId="{8EB31AE4-D23F-4716-8A4E-2B0C746E4DBB}" type="presParOf" srcId="{30406957-6B13-430F-A975-6DA45081B0E0}" destId="{5EB4AA7F-01B4-46C3-8438-ED3C2F09C004}" srcOrd="0" destOrd="0" presId="urn:microsoft.com/office/officeart/2005/8/layout/orgChart1"/>
    <dgm:cxn modelId="{0667B9C9-307B-4F4E-A191-61C88DC66E99}" type="presParOf" srcId="{30406957-6B13-430F-A975-6DA45081B0E0}" destId="{ED86FAAD-E11A-4E80-802D-4AA5EF2AEC84}" srcOrd="1" destOrd="0" presId="urn:microsoft.com/office/officeart/2005/8/layout/orgChart1"/>
    <dgm:cxn modelId="{D74A260F-CF45-47AF-A535-21F491B1C169}" type="presParOf" srcId="{7DBC8DF4-A65C-4928-B858-C959A94095E8}" destId="{D86D4E9C-2450-4E34-8E95-128B68F73AF5}" srcOrd="1" destOrd="0" presId="urn:microsoft.com/office/officeart/2005/8/layout/orgChart1"/>
    <dgm:cxn modelId="{2B886EC4-8945-408D-BB9E-697762539948}" type="presParOf" srcId="{D86D4E9C-2450-4E34-8E95-128B68F73AF5}" destId="{56A00766-C06C-41FD-9FEB-9996BB869C57}" srcOrd="0" destOrd="0" presId="urn:microsoft.com/office/officeart/2005/8/layout/orgChart1"/>
    <dgm:cxn modelId="{7EA99223-3521-48E3-BC0C-E646CFAE0939}" type="presParOf" srcId="{D86D4E9C-2450-4E34-8E95-128B68F73AF5}" destId="{E4A2BDC3-FAC4-4EAB-BFF9-BE714E698E12}" srcOrd="1" destOrd="0" presId="urn:microsoft.com/office/officeart/2005/8/layout/orgChart1"/>
    <dgm:cxn modelId="{36DA451F-06E3-4FCA-B33F-EE5194252D4C}" type="presParOf" srcId="{E4A2BDC3-FAC4-4EAB-BFF9-BE714E698E12}" destId="{3745B97C-A738-4D8F-B5F7-134A5AFC8394}" srcOrd="0" destOrd="0" presId="urn:microsoft.com/office/officeart/2005/8/layout/orgChart1"/>
    <dgm:cxn modelId="{66D63DC8-49A3-42ED-A9AA-4C916CC5E0B9}" type="presParOf" srcId="{3745B97C-A738-4D8F-B5F7-134A5AFC8394}" destId="{A91F98FB-E9ED-41D4-9359-E64AD2C6C11F}" srcOrd="0" destOrd="0" presId="urn:microsoft.com/office/officeart/2005/8/layout/orgChart1"/>
    <dgm:cxn modelId="{877CAD97-CB09-4156-9D38-69AF6F7C7A87}" type="presParOf" srcId="{3745B97C-A738-4D8F-B5F7-134A5AFC8394}" destId="{56D2C2AF-BB4F-4E3C-A1FE-F2A06DCA03A4}" srcOrd="1" destOrd="0" presId="urn:microsoft.com/office/officeart/2005/8/layout/orgChart1"/>
    <dgm:cxn modelId="{3C69DC6E-4CA8-41E2-A06E-853FC121B732}" type="presParOf" srcId="{E4A2BDC3-FAC4-4EAB-BFF9-BE714E698E12}" destId="{07758D5D-EC53-49C0-A5BA-271697C1A9ED}" srcOrd="1" destOrd="0" presId="urn:microsoft.com/office/officeart/2005/8/layout/orgChart1"/>
    <dgm:cxn modelId="{672F4BD2-D6E7-4038-92D7-AFF2F60B8353}" type="presParOf" srcId="{E4A2BDC3-FAC4-4EAB-BFF9-BE714E698E12}" destId="{1282D858-28F5-44B8-A0D9-970EA7D65811}" srcOrd="2" destOrd="0" presId="urn:microsoft.com/office/officeart/2005/8/layout/orgChart1"/>
    <dgm:cxn modelId="{AD8975ED-C354-4F2D-84F7-F6561FF8D803}" type="presParOf" srcId="{D86D4E9C-2450-4E34-8E95-128B68F73AF5}" destId="{E65C1F5A-39B9-4748-9FF2-9BEC5E43E9FA}" srcOrd="2" destOrd="0" presId="urn:microsoft.com/office/officeart/2005/8/layout/orgChart1"/>
    <dgm:cxn modelId="{42BFE752-35E7-44B9-9FD8-BFB11BDF23FD}" type="presParOf" srcId="{D86D4E9C-2450-4E34-8E95-128B68F73AF5}" destId="{7A1DE240-B547-4DEE-8AFC-4719F9C1753F}" srcOrd="3" destOrd="0" presId="urn:microsoft.com/office/officeart/2005/8/layout/orgChart1"/>
    <dgm:cxn modelId="{EE954AC5-BB67-4ACD-BD2C-4305AC907AC7}" type="presParOf" srcId="{7A1DE240-B547-4DEE-8AFC-4719F9C1753F}" destId="{E27603BC-8BE5-45F2-9922-1807F951E433}" srcOrd="0" destOrd="0" presId="urn:microsoft.com/office/officeart/2005/8/layout/orgChart1"/>
    <dgm:cxn modelId="{FB0E45A0-F697-43BA-8834-43DEE2E331D9}" type="presParOf" srcId="{E27603BC-8BE5-45F2-9922-1807F951E433}" destId="{68D32D76-8132-45F6-B599-CEFD4EA73234}" srcOrd="0" destOrd="0" presId="urn:microsoft.com/office/officeart/2005/8/layout/orgChart1"/>
    <dgm:cxn modelId="{04309D78-618F-44D4-8B93-C33162D14393}" type="presParOf" srcId="{E27603BC-8BE5-45F2-9922-1807F951E433}" destId="{7247A374-C502-46DD-9552-FD1187F244D1}" srcOrd="1" destOrd="0" presId="urn:microsoft.com/office/officeart/2005/8/layout/orgChart1"/>
    <dgm:cxn modelId="{1381D710-A873-4C19-8FE5-5116FB29448B}" type="presParOf" srcId="{7A1DE240-B547-4DEE-8AFC-4719F9C1753F}" destId="{DD1140D7-A35A-4607-8822-6A963796A131}" srcOrd="1" destOrd="0" presId="urn:microsoft.com/office/officeart/2005/8/layout/orgChart1"/>
    <dgm:cxn modelId="{FB902D52-EC7B-4D42-B118-33752CFCBCE0}" type="presParOf" srcId="{7A1DE240-B547-4DEE-8AFC-4719F9C1753F}" destId="{46BBA512-F962-4465-97DD-4A245EF43C9D}" srcOrd="2" destOrd="0" presId="urn:microsoft.com/office/officeart/2005/8/layout/orgChart1"/>
    <dgm:cxn modelId="{2F616C96-A8C4-4B8A-BED2-BB8CF368B2CC}" type="presParOf" srcId="{D86D4E9C-2450-4E34-8E95-128B68F73AF5}" destId="{70FDCD81-F7ED-49F5-84AA-3AA9F2B1490D}" srcOrd="4" destOrd="0" presId="urn:microsoft.com/office/officeart/2005/8/layout/orgChart1"/>
    <dgm:cxn modelId="{F17887A5-A173-41A0-B93F-1AA46B95D0CD}" type="presParOf" srcId="{D86D4E9C-2450-4E34-8E95-128B68F73AF5}" destId="{2E3FB321-9A93-4068-89AE-E86F5F050758}" srcOrd="5" destOrd="0" presId="urn:microsoft.com/office/officeart/2005/8/layout/orgChart1"/>
    <dgm:cxn modelId="{28F61E5B-C1EE-4F9B-B2E5-5A8A0B856A49}" type="presParOf" srcId="{2E3FB321-9A93-4068-89AE-E86F5F050758}" destId="{23A078B0-238E-4A0B-83E5-1E1084E3CD30}" srcOrd="0" destOrd="0" presId="urn:microsoft.com/office/officeart/2005/8/layout/orgChart1"/>
    <dgm:cxn modelId="{03A1BA59-A904-4A30-B959-AFC5C86E6845}" type="presParOf" srcId="{23A078B0-238E-4A0B-83E5-1E1084E3CD30}" destId="{117993E3-240B-4C9E-BC2A-F543CE28045C}" srcOrd="0" destOrd="0" presId="urn:microsoft.com/office/officeart/2005/8/layout/orgChart1"/>
    <dgm:cxn modelId="{06FE0E05-2822-43B5-85A8-D34EA0209557}" type="presParOf" srcId="{23A078B0-238E-4A0B-83E5-1E1084E3CD30}" destId="{8559D01C-F9BE-480A-892A-6B3EDB6A0786}" srcOrd="1" destOrd="0" presId="urn:microsoft.com/office/officeart/2005/8/layout/orgChart1"/>
    <dgm:cxn modelId="{A3758147-20C9-441F-89AF-8890F96E6E74}" type="presParOf" srcId="{2E3FB321-9A93-4068-89AE-E86F5F050758}" destId="{33374D2D-EE88-486E-B65A-9FC779227176}" srcOrd="1" destOrd="0" presId="urn:microsoft.com/office/officeart/2005/8/layout/orgChart1"/>
    <dgm:cxn modelId="{E61E66CD-5446-4D47-93B6-9DB60B57474E}" type="presParOf" srcId="{2E3FB321-9A93-4068-89AE-E86F5F050758}" destId="{0A4FA8F4-4AEC-43BD-958B-9C93A748F5F5}" srcOrd="2" destOrd="0" presId="urn:microsoft.com/office/officeart/2005/8/layout/orgChart1"/>
    <dgm:cxn modelId="{637A37D7-3CB5-41CB-A2E2-F6007D5AEDF0}" type="presParOf" srcId="{7DBC8DF4-A65C-4928-B858-C959A94095E8}" destId="{8E16EAD9-243A-4587-876A-9C5CF43591B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B283B5-E879-41B9-AAAE-0CE31B524C9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73EECC-78E5-4DC7-A559-D5726C595F3F}">
      <dgm:prSet phldrT="[Текст]" custT="1"/>
      <dgm:spPr/>
      <dgm:t>
        <a:bodyPr/>
        <a:lstStyle/>
        <a:p>
          <a:r>
            <a:rPr lang="ru-RU" sz="2000" dirty="0" smtClean="0"/>
            <a:t>Первичное употребление ПАВ</a:t>
          </a:r>
          <a:endParaRPr lang="ru-RU" sz="2000" dirty="0"/>
        </a:p>
      </dgm:t>
    </dgm:pt>
    <dgm:pt modelId="{9E211B2E-C72F-4973-BC42-8C5D14768CEC}" type="parTrans" cxnId="{50CB579F-6FD8-4FCA-9802-8EE187049D46}">
      <dgm:prSet/>
      <dgm:spPr/>
      <dgm:t>
        <a:bodyPr/>
        <a:lstStyle/>
        <a:p>
          <a:endParaRPr lang="ru-RU"/>
        </a:p>
      </dgm:t>
    </dgm:pt>
    <dgm:pt modelId="{00B59EED-67C9-4A0F-8B00-B114AD2909A6}" type="sibTrans" cxnId="{50CB579F-6FD8-4FCA-9802-8EE187049D46}">
      <dgm:prSet/>
      <dgm:spPr/>
      <dgm:t>
        <a:bodyPr/>
        <a:lstStyle/>
        <a:p>
          <a:endParaRPr lang="ru-RU"/>
        </a:p>
      </dgm:t>
    </dgm:pt>
    <dgm:pt modelId="{5D64A9B8-ADAC-4FD9-A172-98EE16609F7F}">
      <dgm:prSet phldrT="[Текст]"/>
      <dgm:spPr/>
      <dgm:t>
        <a:bodyPr/>
        <a:lstStyle/>
        <a:p>
          <a:r>
            <a:rPr lang="ru-RU" dirty="0" smtClean="0"/>
            <a:t>Более сильное возбуждению системы подкрепления (удовольствие)</a:t>
          </a:r>
          <a:endParaRPr lang="ru-RU" dirty="0"/>
        </a:p>
      </dgm:t>
    </dgm:pt>
    <dgm:pt modelId="{1782A5B8-4000-4BBD-A05E-BB929D4CBB98}" type="parTrans" cxnId="{BF8B186E-EECC-41A9-9791-E35296028C59}">
      <dgm:prSet/>
      <dgm:spPr/>
      <dgm:t>
        <a:bodyPr/>
        <a:lstStyle/>
        <a:p>
          <a:endParaRPr lang="ru-RU"/>
        </a:p>
      </dgm:t>
    </dgm:pt>
    <dgm:pt modelId="{B1AE38C2-5D59-4BA6-95FF-9605A934CDB6}" type="sibTrans" cxnId="{BF8B186E-EECC-41A9-9791-E35296028C59}">
      <dgm:prSet/>
      <dgm:spPr/>
      <dgm:t>
        <a:bodyPr/>
        <a:lstStyle/>
        <a:p>
          <a:endParaRPr lang="ru-RU"/>
        </a:p>
      </dgm:t>
    </dgm:pt>
    <dgm:pt modelId="{CBF665AD-9D98-4B91-B2AE-E061A6D9FD5D}">
      <dgm:prSet phldrT="[Текст]"/>
      <dgm:spPr/>
      <dgm:t>
        <a:bodyPr/>
        <a:lstStyle/>
        <a:p>
          <a:r>
            <a:rPr lang="ru-RU" dirty="0" err="1" smtClean="0"/>
            <a:t>Аддикт</a:t>
          </a:r>
          <a:r>
            <a:rPr lang="ru-RU" dirty="0" smtClean="0"/>
            <a:t> стремится повторить это ощущение</a:t>
          </a:r>
          <a:endParaRPr lang="ru-RU" dirty="0"/>
        </a:p>
      </dgm:t>
    </dgm:pt>
    <dgm:pt modelId="{EB6AC206-5ADE-49BC-9145-79CE73B84F22}" type="parTrans" cxnId="{8904E79C-5DF7-4AEE-80A1-CD6FFA0B93E1}">
      <dgm:prSet/>
      <dgm:spPr/>
      <dgm:t>
        <a:bodyPr/>
        <a:lstStyle/>
        <a:p>
          <a:endParaRPr lang="ru-RU"/>
        </a:p>
      </dgm:t>
    </dgm:pt>
    <dgm:pt modelId="{BB262342-93F7-4077-9E92-41144DCBE8E7}" type="sibTrans" cxnId="{8904E79C-5DF7-4AEE-80A1-CD6FFA0B93E1}">
      <dgm:prSet/>
      <dgm:spPr/>
      <dgm:t>
        <a:bodyPr/>
        <a:lstStyle/>
        <a:p>
          <a:endParaRPr lang="ru-RU"/>
        </a:p>
      </dgm:t>
    </dgm:pt>
    <dgm:pt modelId="{73A4834E-93F5-4996-9E67-F4E9B1164514}">
      <dgm:prSet custT="1"/>
      <dgm:spPr/>
      <dgm:t>
        <a:bodyPr/>
        <a:lstStyle/>
        <a:p>
          <a:r>
            <a:rPr lang="ru-RU" sz="1800" dirty="0" smtClean="0"/>
            <a:t>Более объемный выброс из клеточных депо дофамина (</a:t>
          </a:r>
          <a:r>
            <a:rPr lang="ru-RU" sz="1800" dirty="0" err="1" smtClean="0"/>
            <a:t>нейромедиатор</a:t>
          </a:r>
          <a:r>
            <a:rPr lang="ru-RU" sz="1800" dirty="0" smtClean="0"/>
            <a:t> из группы катехоламинов)</a:t>
          </a:r>
          <a:endParaRPr lang="ru-RU" sz="1800" dirty="0"/>
        </a:p>
      </dgm:t>
    </dgm:pt>
    <dgm:pt modelId="{1AB231DE-25B9-476A-8A28-97F1A276CC21}" type="parTrans" cxnId="{77840893-E30F-4773-A3D4-6C504C23CF82}">
      <dgm:prSet/>
      <dgm:spPr/>
      <dgm:t>
        <a:bodyPr/>
        <a:lstStyle/>
        <a:p>
          <a:endParaRPr lang="ru-RU"/>
        </a:p>
      </dgm:t>
    </dgm:pt>
    <dgm:pt modelId="{4E58284A-1674-4D24-9409-F7CFB57D308C}" type="sibTrans" cxnId="{77840893-E30F-4773-A3D4-6C504C23CF82}">
      <dgm:prSet/>
      <dgm:spPr/>
      <dgm:t>
        <a:bodyPr/>
        <a:lstStyle/>
        <a:p>
          <a:endParaRPr lang="ru-RU"/>
        </a:p>
      </dgm:t>
    </dgm:pt>
    <dgm:pt modelId="{478BCC61-8B87-4619-8955-3B1543E3283E}" type="pres">
      <dgm:prSet presAssocID="{90B283B5-E879-41B9-AAAE-0CE31B524C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3EFA5F-69AB-450E-B142-2467DCD4B4CE}" type="pres">
      <dgm:prSet presAssocID="{AC73EECC-78E5-4DC7-A559-D5726C595F3F}" presName="node" presStyleLbl="node1" presStyleIdx="0" presStyleCnt="4" custScaleX="116859" custLinFactNeighborX="-2147" custLinFactNeighborY="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4A5CD-AC41-45A9-A852-752293E528B4}" type="pres">
      <dgm:prSet presAssocID="{00B59EED-67C9-4A0F-8B00-B114AD2909A6}" presName="sibTrans" presStyleLbl="sibTrans2D1" presStyleIdx="0" presStyleCnt="3"/>
      <dgm:spPr/>
      <dgm:t>
        <a:bodyPr/>
        <a:lstStyle/>
        <a:p>
          <a:endParaRPr lang="ru-RU"/>
        </a:p>
      </dgm:t>
    </dgm:pt>
    <dgm:pt modelId="{7A8EFA01-9244-4BF4-973D-78A92A4AFFE6}" type="pres">
      <dgm:prSet presAssocID="{00B59EED-67C9-4A0F-8B00-B114AD2909A6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72DFFE1A-11D5-4BD5-935A-F197577091D7}" type="pres">
      <dgm:prSet presAssocID="{73A4834E-93F5-4996-9E67-F4E9B1164514}" presName="node" presStyleLbl="node1" presStyleIdx="1" presStyleCnt="4" custLinFactNeighborX="-3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ED8A9-5816-4FBA-8ECF-644DEC96DF33}" type="pres">
      <dgm:prSet presAssocID="{4E58284A-1674-4D24-9409-F7CFB57D308C}" presName="sibTrans" presStyleLbl="sibTrans2D1" presStyleIdx="1" presStyleCnt="3"/>
      <dgm:spPr/>
      <dgm:t>
        <a:bodyPr/>
        <a:lstStyle/>
        <a:p>
          <a:endParaRPr lang="ru-RU"/>
        </a:p>
      </dgm:t>
    </dgm:pt>
    <dgm:pt modelId="{903C8419-5787-46B1-901F-9D836F6E6954}" type="pres">
      <dgm:prSet presAssocID="{4E58284A-1674-4D24-9409-F7CFB57D308C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213BB9FD-4C98-437C-8DDD-F270B5E980D4}" type="pres">
      <dgm:prSet presAssocID="{5D64A9B8-ADAC-4FD9-A172-98EE16609F7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10954-644E-4A2E-9344-E73035488DC9}" type="pres">
      <dgm:prSet presAssocID="{B1AE38C2-5D59-4BA6-95FF-9605A934CDB6}" presName="sibTrans" presStyleLbl="sibTrans2D1" presStyleIdx="2" presStyleCnt="3"/>
      <dgm:spPr/>
      <dgm:t>
        <a:bodyPr/>
        <a:lstStyle/>
        <a:p>
          <a:endParaRPr lang="ru-RU"/>
        </a:p>
      </dgm:t>
    </dgm:pt>
    <dgm:pt modelId="{553F2780-8526-44E2-A9EF-DF5FE8A28224}" type="pres">
      <dgm:prSet presAssocID="{B1AE38C2-5D59-4BA6-95FF-9605A934CDB6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6721EE2E-6C8A-479D-B929-A175DE845045}" type="pres">
      <dgm:prSet presAssocID="{CBF665AD-9D98-4B91-B2AE-E061A6D9FD5D}" presName="node" presStyleLbl="node1" presStyleIdx="3" presStyleCnt="4" custLinFactNeighborX="1232" custLinFactNeighborY="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97F687-F4B0-418D-A80B-7414C48A3EF0}" type="presOf" srcId="{00B59EED-67C9-4A0F-8B00-B114AD2909A6}" destId="{5274A5CD-AC41-45A9-A852-752293E528B4}" srcOrd="0" destOrd="0" presId="urn:microsoft.com/office/officeart/2005/8/layout/process1"/>
    <dgm:cxn modelId="{07285FAF-FFB0-4A26-B1EA-528C8C09D20C}" type="presOf" srcId="{90B283B5-E879-41B9-AAAE-0CE31B524C9C}" destId="{478BCC61-8B87-4619-8955-3B1543E3283E}" srcOrd="0" destOrd="0" presId="urn:microsoft.com/office/officeart/2005/8/layout/process1"/>
    <dgm:cxn modelId="{C34E9FF0-6D7E-468E-AAC6-DDF0FC7B7133}" type="presOf" srcId="{73A4834E-93F5-4996-9E67-F4E9B1164514}" destId="{72DFFE1A-11D5-4BD5-935A-F197577091D7}" srcOrd="0" destOrd="0" presId="urn:microsoft.com/office/officeart/2005/8/layout/process1"/>
    <dgm:cxn modelId="{77840893-E30F-4773-A3D4-6C504C23CF82}" srcId="{90B283B5-E879-41B9-AAAE-0CE31B524C9C}" destId="{73A4834E-93F5-4996-9E67-F4E9B1164514}" srcOrd="1" destOrd="0" parTransId="{1AB231DE-25B9-476A-8A28-97F1A276CC21}" sibTransId="{4E58284A-1674-4D24-9409-F7CFB57D308C}"/>
    <dgm:cxn modelId="{803A482D-D745-4742-8D29-1F770B81E6FE}" type="presOf" srcId="{CBF665AD-9D98-4B91-B2AE-E061A6D9FD5D}" destId="{6721EE2E-6C8A-479D-B929-A175DE845045}" srcOrd="0" destOrd="0" presId="urn:microsoft.com/office/officeart/2005/8/layout/process1"/>
    <dgm:cxn modelId="{DB4CE978-2D30-4F4A-B41A-105C9F848058}" type="presOf" srcId="{B1AE38C2-5D59-4BA6-95FF-9605A934CDB6}" destId="{CD010954-644E-4A2E-9344-E73035488DC9}" srcOrd="0" destOrd="0" presId="urn:microsoft.com/office/officeart/2005/8/layout/process1"/>
    <dgm:cxn modelId="{1FC9C79E-3F41-4657-8DED-6333B32BE29D}" type="presOf" srcId="{B1AE38C2-5D59-4BA6-95FF-9605A934CDB6}" destId="{553F2780-8526-44E2-A9EF-DF5FE8A28224}" srcOrd="1" destOrd="0" presId="urn:microsoft.com/office/officeart/2005/8/layout/process1"/>
    <dgm:cxn modelId="{90E5890B-63C8-4E8A-942F-57403CB8F913}" type="presOf" srcId="{5D64A9B8-ADAC-4FD9-A172-98EE16609F7F}" destId="{213BB9FD-4C98-437C-8DDD-F270B5E980D4}" srcOrd="0" destOrd="0" presId="urn:microsoft.com/office/officeart/2005/8/layout/process1"/>
    <dgm:cxn modelId="{72DCEA59-747E-4221-BAA5-CF264FA7806A}" type="presOf" srcId="{4E58284A-1674-4D24-9409-F7CFB57D308C}" destId="{3D5ED8A9-5816-4FBA-8ECF-644DEC96DF33}" srcOrd="0" destOrd="0" presId="urn:microsoft.com/office/officeart/2005/8/layout/process1"/>
    <dgm:cxn modelId="{F00E44AF-4CDB-4F1B-97C1-0961DC1C9D7B}" type="presOf" srcId="{00B59EED-67C9-4A0F-8B00-B114AD2909A6}" destId="{7A8EFA01-9244-4BF4-973D-78A92A4AFFE6}" srcOrd="1" destOrd="0" presId="urn:microsoft.com/office/officeart/2005/8/layout/process1"/>
    <dgm:cxn modelId="{50CB579F-6FD8-4FCA-9802-8EE187049D46}" srcId="{90B283B5-E879-41B9-AAAE-0CE31B524C9C}" destId="{AC73EECC-78E5-4DC7-A559-D5726C595F3F}" srcOrd="0" destOrd="0" parTransId="{9E211B2E-C72F-4973-BC42-8C5D14768CEC}" sibTransId="{00B59EED-67C9-4A0F-8B00-B114AD2909A6}"/>
    <dgm:cxn modelId="{8904E79C-5DF7-4AEE-80A1-CD6FFA0B93E1}" srcId="{90B283B5-E879-41B9-AAAE-0CE31B524C9C}" destId="{CBF665AD-9D98-4B91-B2AE-E061A6D9FD5D}" srcOrd="3" destOrd="0" parTransId="{EB6AC206-5ADE-49BC-9145-79CE73B84F22}" sibTransId="{BB262342-93F7-4077-9E92-41144DCBE8E7}"/>
    <dgm:cxn modelId="{BF8B186E-EECC-41A9-9791-E35296028C59}" srcId="{90B283B5-E879-41B9-AAAE-0CE31B524C9C}" destId="{5D64A9B8-ADAC-4FD9-A172-98EE16609F7F}" srcOrd="2" destOrd="0" parTransId="{1782A5B8-4000-4BBD-A05E-BB929D4CBB98}" sibTransId="{B1AE38C2-5D59-4BA6-95FF-9605A934CDB6}"/>
    <dgm:cxn modelId="{73976781-E88A-476B-87C6-5065B69930C9}" type="presOf" srcId="{AC73EECC-78E5-4DC7-A559-D5726C595F3F}" destId="{443EFA5F-69AB-450E-B142-2467DCD4B4CE}" srcOrd="0" destOrd="0" presId="urn:microsoft.com/office/officeart/2005/8/layout/process1"/>
    <dgm:cxn modelId="{BC69A420-750E-4AF5-9B40-794907B14992}" type="presOf" srcId="{4E58284A-1674-4D24-9409-F7CFB57D308C}" destId="{903C8419-5787-46B1-901F-9D836F6E6954}" srcOrd="1" destOrd="0" presId="urn:microsoft.com/office/officeart/2005/8/layout/process1"/>
    <dgm:cxn modelId="{827F2678-CDC7-4DB9-AF95-15B5EA47F594}" type="presParOf" srcId="{478BCC61-8B87-4619-8955-3B1543E3283E}" destId="{443EFA5F-69AB-450E-B142-2467DCD4B4CE}" srcOrd="0" destOrd="0" presId="urn:microsoft.com/office/officeart/2005/8/layout/process1"/>
    <dgm:cxn modelId="{F1DD26CD-20E6-46BB-AA5E-FA6C71156600}" type="presParOf" srcId="{478BCC61-8B87-4619-8955-3B1543E3283E}" destId="{5274A5CD-AC41-45A9-A852-752293E528B4}" srcOrd="1" destOrd="0" presId="urn:microsoft.com/office/officeart/2005/8/layout/process1"/>
    <dgm:cxn modelId="{971100FA-DDB6-498A-93CC-BF2D8CB9509A}" type="presParOf" srcId="{5274A5CD-AC41-45A9-A852-752293E528B4}" destId="{7A8EFA01-9244-4BF4-973D-78A92A4AFFE6}" srcOrd="0" destOrd="0" presId="urn:microsoft.com/office/officeart/2005/8/layout/process1"/>
    <dgm:cxn modelId="{B79874BC-0BF6-4F11-89A8-E7E57506D858}" type="presParOf" srcId="{478BCC61-8B87-4619-8955-3B1543E3283E}" destId="{72DFFE1A-11D5-4BD5-935A-F197577091D7}" srcOrd="2" destOrd="0" presId="urn:microsoft.com/office/officeart/2005/8/layout/process1"/>
    <dgm:cxn modelId="{D12A1772-267E-4F32-93B4-673370BFD5E2}" type="presParOf" srcId="{478BCC61-8B87-4619-8955-3B1543E3283E}" destId="{3D5ED8A9-5816-4FBA-8ECF-644DEC96DF33}" srcOrd="3" destOrd="0" presId="urn:microsoft.com/office/officeart/2005/8/layout/process1"/>
    <dgm:cxn modelId="{012CED8F-F9E7-47FE-96FB-13284F5B08A9}" type="presParOf" srcId="{3D5ED8A9-5816-4FBA-8ECF-644DEC96DF33}" destId="{903C8419-5787-46B1-901F-9D836F6E6954}" srcOrd="0" destOrd="0" presId="urn:microsoft.com/office/officeart/2005/8/layout/process1"/>
    <dgm:cxn modelId="{1C455D75-A9EF-492F-B475-AD3B89733378}" type="presParOf" srcId="{478BCC61-8B87-4619-8955-3B1543E3283E}" destId="{213BB9FD-4C98-437C-8DDD-F270B5E980D4}" srcOrd="4" destOrd="0" presId="urn:microsoft.com/office/officeart/2005/8/layout/process1"/>
    <dgm:cxn modelId="{2685E4D1-8B1B-4347-9389-FEB79CBAF46D}" type="presParOf" srcId="{478BCC61-8B87-4619-8955-3B1543E3283E}" destId="{CD010954-644E-4A2E-9344-E73035488DC9}" srcOrd="5" destOrd="0" presId="urn:microsoft.com/office/officeart/2005/8/layout/process1"/>
    <dgm:cxn modelId="{905E8267-07EF-4884-BA58-2560DD03EA62}" type="presParOf" srcId="{CD010954-644E-4A2E-9344-E73035488DC9}" destId="{553F2780-8526-44E2-A9EF-DF5FE8A28224}" srcOrd="0" destOrd="0" presId="urn:microsoft.com/office/officeart/2005/8/layout/process1"/>
    <dgm:cxn modelId="{B0F5CB96-A10B-42A5-8870-12467DA7F2DC}" type="presParOf" srcId="{478BCC61-8B87-4619-8955-3B1543E3283E}" destId="{6721EE2E-6C8A-479D-B929-A175DE845045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B283B5-E879-41B9-AAAE-0CE31B524C9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C73EECC-78E5-4DC7-A559-D5726C595F3F}">
      <dgm:prSet phldrT="[Текст]" custT="1"/>
      <dgm:spPr/>
      <dgm:t>
        <a:bodyPr/>
        <a:lstStyle/>
        <a:p>
          <a:r>
            <a:rPr lang="ru-RU" sz="1800" dirty="0" smtClean="0"/>
            <a:t>Субъективное улучшение состояния, эмоциональное и психическое возбуждение. </a:t>
          </a:r>
          <a:endParaRPr lang="ru-RU" sz="1800" dirty="0"/>
        </a:p>
      </dgm:t>
    </dgm:pt>
    <dgm:pt modelId="{9E211B2E-C72F-4973-BC42-8C5D14768CEC}" type="parTrans" cxnId="{50CB579F-6FD8-4FCA-9802-8EE187049D46}">
      <dgm:prSet/>
      <dgm:spPr/>
      <dgm:t>
        <a:bodyPr/>
        <a:lstStyle/>
        <a:p>
          <a:endParaRPr lang="ru-RU"/>
        </a:p>
      </dgm:t>
    </dgm:pt>
    <dgm:pt modelId="{00B59EED-67C9-4A0F-8B00-B114AD2909A6}" type="sibTrans" cxnId="{50CB579F-6FD8-4FCA-9802-8EE187049D46}">
      <dgm:prSet/>
      <dgm:spPr/>
      <dgm:t>
        <a:bodyPr/>
        <a:lstStyle/>
        <a:p>
          <a:endParaRPr lang="ru-RU"/>
        </a:p>
      </dgm:t>
    </dgm:pt>
    <dgm:pt modelId="{5D64A9B8-ADAC-4FD9-A172-98EE16609F7F}">
      <dgm:prSet phldrT="[Текст]"/>
      <dgm:spPr/>
      <dgm:t>
        <a:bodyPr/>
        <a:lstStyle/>
        <a:p>
          <a:r>
            <a:rPr lang="ru-RU" dirty="0" err="1" smtClean="0"/>
            <a:t>Астено</a:t>
          </a:r>
          <a:r>
            <a:rPr lang="ru-RU" baseline="0" dirty="0" smtClean="0"/>
            <a:t> депрессивная симптоматика </a:t>
          </a:r>
          <a:r>
            <a:rPr lang="ru-RU" baseline="0" dirty="0" err="1" smtClean="0"/>
            <a:t>аддикта</a:t>
          </a:r>
          <a:endParaRPr lang="ru-RU" dirty="0"/>
        </a:p>
      </dgm:t>
    </dgm:pt>
    <dgm:pt modelId="{1782A5B8-4000-4BBD-A05E-BB929D4CBB98}" type="parTrans" cxnId="{BF8B186E-EECC-41A9-9791-E35296028C59}">
      <dgm:prSet/>
      <dgm:spPr/>
      <dgm:t>
        <a:bodyPr/>
        <a:lstStyle/>
        <a:p>
          <a:endParaRPr lang="ru-RU"/>
        </a:p>
      </dgm:t>
    </dgm:pt>
    <dgm:pt modelId="{B1AE38C2-5D59-4BA6-95FF-9605A934CDB6}" type="sibTrans" cxnId="{BF8B186E-EECC-41A9-9791-E35296028C59}">
      <dgm:prSet/>
      <dgm:spPr/>
      <dgm:t>
        <a:bodyPr/>
        <a:lstStyle/>
        <a:p>
          <a:endParaRPr lang="ru-RU"/>
        </a:p>
      </dgm:t>
    </dgm:pt>
    <dgm:pt modelId="{CBF665AD-9D98-4B91-B2AE-E061A6D9FD5D}">
      <dgm:prSet phldrT="[Текст]"/>
      <dgm:spPr/>
      <dgm:t>
        <a:bodyPr/>
        <a:lstStyle/>
        <a:p>
          <a:r>
            <a:rPr lang="ru-RU" dirty="0" smtClean="0"/>
            <a:t>Уменьшаются</a:t>
          </a:r>
          <a:r>
            <a:rPr lang="ru-RU" baseline="0" dirty="0" smtClean="0"/>
            <a:t> запасы дофамина и система недостаточно возбуждается</a:t>
          </a:r>
          <a:endParaRPr lang="ru-RU" dirty="0"/>
        </a:p>
      </dgm:t>
    </dgm:pt>
    <dgm:pt modelId="{EB6AC206-5ADE-49BC-9145-79CE73B84F22}" type="parTrans" cxnId="{8904E79C-5DF7-4AEE-80A1-CD6FFA0B93E1}">
      <dgm:prSet/>
      <dgm:spPr/>
      <dgm:t>
        <a:bodyPr/>
        <a:lstStyle/>
        <a:p>
          <a:endParaRPr lang="ru-RU"/>
        </a:p>
      </dgm:t>
    </dgm:pt>
    <dgm:pt modelId="{BB262342-93F7-4077-9E92-41144DCBE8E7}" type="sibTrans" cxnId="{8904E79C-5DF7-4AEE-80A1-CD6FFA0B93E1}">
      <dgm:prSet/>
      <dgm:spPr/>
      <dgm:t>
        <a:bodyPr/>
        <a:lstStyle/>
        <a:p>
          <a:endParaRPr lang="ru-RU"/>
        </a:p>
      </dgm:t>
    </dgm:pt>
    <dgm:pt modelId="{73A4834E-93F5-4996-9E67-F4E9B1164514}">
      <dgm:prSet custT="1"/>
      <dgm:spPr/>
      <dgm:t>
        <a:bodyPr/>
        <a:lstStyle/>
        <a:p>
          <a:r>
            <a:rPr lang="ru-RU" sz="1600" dirty="0" smtClean="0"/>
            <a:t>Увеличение</a:t>
          </a:r>
          <a:r>
            <a:rPr lang="ru-RU" sz="1600" baseline="0" dirty="0" smtClean="0"/>
            <a:t> дозы и частоты употребления высвобождает дополнительные </a:t>
          </a:r>
          <a:r>
            <a:rPr lang="ru-RU" sz="1600" baseline="0" dirty="0" err="1" smtClean="0"/>
            <a:t>нейромедиаторы</a:t>
          </a:r>
          <a:r>
            <a:rPr lang="ru-RU" sz="1600" baseline="0" dirty="0" smtClean="0"/>
            <a:t> из депо</a:t>
          </a:r>
          <a:endParaRPr lang="ru-RU" sz="1600" dirty="0"/>
        </a:p>
      </dgm:t>
    </dgm:pt>
    <dgm:pt modelId="{1AB231DE-25B9-476A-8A28-97F1A276CC21}" type="parTrans" cxnId="{77840893-E30F-4773-A3D4-6C504C23CF82}">
      <dgm:prSet/>
      <dgm:spPr/>
      <dgm:t>
        <a:bodyPr/>
        <a:lstStyle/>
        <a:p>
          <a:endParaRPr lang="ru-RU"/>
        </a:p>
      </dgm:t>
    </dgm:pt>
    <dgm:pt modelId="{4E58284A-1674-4D24-9409-F7CFB57D308C}" type="sibTrans" cxnId="{77840893-E30F-4773-A3D4-6C504C23CF82}">
      <dgm:prSet/>
      <dgm:spPr/>
      <dgm:t>
        <a:bodyPr/>
        <a:lstStyle/>
        <a:p>
          <a:endParaRPr lang="ru-RU"/>
        </a:p>
      </dgm:t>
    </dgm:pt>
    <dgm:pt modelId="{478BCC61-8B87-4619-8955-3B1543E3283E}" type="pres">
      <dgm:prSet presAssocID="{90B283B5-E879-41B9-AAAE-0CE31B524C9C}" presName="Name0" presStyleCnt="0">
        <dgm:presLayoutVars>
          <dgm:dir/>
          <dgm:resizeHandles val="exact"/>
        </dgm:presLayoutVars>
      </dgm:prSet>
      <dgm:spPr/>
    </dgm:pt>
    <dgm:pt modelId="{443EFA5F-69AB-450E-B142-2467DCD4B4CE}" type="pres">
      <dgm:prSet presAssocID="{AC73EECC-78E5-4DC7-A559-D5726C595F3F}" presName="node" presStyleLbl="node1" presStyleIdx="0" presStyleCnt="4" custScaleX="126571" custLinFactNeighborX="-2147" custLinFactNeighborY="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4A5CD-AC41-45A9-A852-752293E528B4}" type="pres">
      <dgm:prSet presAssocID="{00B59EED-67C9-4A0F-8B00-B114AD2909A6}" presName="sibTrans" presStyleLbl="sibTrans2D1" presStyleIdx="0" presStyleCnt="3" custAng="10801935"/>
      <dgm:spPr/>
      <dgm:t>
        <a:bodyPr/>
        <a:lstStyle/>
        <a:p>
          <a:endParaRPr lang="ru-RU"/>
        </a:p>
      </dgm:t>
    </dgm:pt>
    <dgm:pt modelId="{7A8EFA01-9244-4BF4-973D-78A92A4AFFE6}" type="pres">
      <dgm:prSet presAssocID="{00B59EED-67C9-4A0F-8B00-B114AD2909A6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72DFFE1A-11D5-4BD5-935A-F197577091D7}" type="pres">
      <dgm:prSet presAssocID="{73A4834E-93F5-4996-9E67-F4E9B1164514}" presName="node" presStyleLbl="node1" presStyleIdx="1" presStyleCnt="4" custScaleX="118046" custLinFactNeighborX="2378" custLinFactNeighborY="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ED8A9-5816-4FBA-8ECF-644DEC96DF33}" type="pres">
      <dgm:prSet presAssocID="{4E58284A-1674-4D24-9409-F7CFB57D308C}" presName="sibTrans" presStyleLbl="sibTrans2D1" presStyleIdx="1" presStyleCnt="3" custAng="10815399"/>
      <dgm:spPr/>
      <dgm:t>
        <a:bodyPr/>
        <a:lstStyle/>
        <a:p>
          <a:endParaRPr lang="ru-RU"/>
        </a:p>
      </dgm:t>
    </dgm:pt>
    <dgm:pt modelId="{903C8419-5787-46B1-901F-9D836F6E6954}" type="pres">
      <dgm:prSet presAssocID="{4E58284A-1674-4D24-9409-F7CFB57D308C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213BB9FD-4C98-437C-8DDD-F270B5E980D4}" type="pres">
      <dgm:prSet presAssocID="{5D64A9B8-ADAC-4FD9-A172-98EE16609F7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10954-644E-4A2E-9344-E73035488DC9}" type="pres">
      <dgm:prSet presAssocID="{B1AE38C2-5D59-4BA6-95FF-9605A934CDB6}" presName="sibTrans" presStyleLbl="sibTrans2D1" presStyleIdx="2" presStyleCnt="3" custAng="10778997"/>
      <dgm:spPr/>
      <dgm:t>
        <a:bodyPr/>
        <a:lstStyle/>
        <a:p>
          <a:endParaRPr lang="ru-RU"/>
        </a:p>
      </dgm:t>
    </dgm:pt>
    <dgm:pt modelId="{553F2780-8526-44E2-A9EF-DF5FE8A28224}" type="pres">
      <dgm:prSet presAssocID="{B1AE38C2-5D59-4BA6-95FF-9605A934CDB6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6721EE2E-6C8A-479D-B929-A175DE845045}" type="pres">
      <dgm:prSet presAssocID="{CBF665AD-9D98-4B91-B2AE-E061A6D9FD5D}" presName="node" presStyleLbl="node1" presStyleIdx="3" presStyleCnt="4" custLinFactNeighborX="1232" custLinFactNeighborY="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78B58F-A566-4639-9507-2EDBFF12D1A3}" type="presOf" srcId="{4E58284A-1674-4D24-9409-F7CFB57D308C}" destId="{903C8419-5787-46B1-901F-9D836F6E6954}" srcOrd="1" destOrd="0" presId="urn:microsoft.com/office/officeart/2005/8/layout/process1"/>
    <dgm:cxn modelId="{1B484A7C-4687-457C-AFE1-DC0DBC079F8A}" type="presOf" srcId="{00B59EED-67C9-4A0F-8B00-B114AD2909A6}" destId="{5274A5CD-AC41-45A9-A852-752293E528B4}" srcOrd="0" destOrd="0" presId="urn:microsoft.com/office/officeart/2005/8/layout/process1"/>
    <dgm:cxn modelId="{77840893-E30F-4773-A3D4-6C504C23CF82}" srcId="{90B283B5-E879-41B9-AAAE-0CE31B524C9C}" destId="{73A4834E-93F5-4996-9E67-F4E9B1164514}" srcOrd="1" destOrd="0" parTransId="{1AB231DE-25B9-476A-8A28-97F1A276CC21}" sibTransId="{4E58284A-1674-4D24-9409-F7CFB57D308C}"/>
    <dgm:cxn modelId="{3F039B81-E2AC-40CF-A02D-32FB0D2D98A2}" type="presOf" srcId="{90B283B5-E879-41B9-AAAE-0CE31B524C9C}" destId="{478BCC61-8B87-4619-8955-3B1543E3283E}" srcOrd="0" destOrd="0" presId="urn:microsoft.com/office/officeart/2005/8/layout/process1"/>
    <dgm:cxn modelId="{B761F2A3-90D6-4458-8E2B-EFDC3084E94F}" type="presOf" srcId="{00B59EED-67C9-4A0F-8B00-B114AD2909A6}" destId="{7A8EFA01-9244-4BF4-973D-78A92A4AFFE6}" srcOrd="1" destOrd="0" presId="urn:microsoft.com/office/officeart/2005/8/layout/process1"/>
    <dgm:cxn modelId="{5DE4F581-61D5-4728-B39E-B0A65D2D6C50}" type="presOf" srcId="{AC73EECC-78E5-4DC7-A559-D5726C595F3F}" destId="{443EFA5F-69AB-450E-B142-2467DCD4B4CE}" srcOrd="0" destOrd="0" presId="urn:microsoft.com/office/officeart/2005/8/layout/process1"/>
    <dgm:cxn modelId="{FE41574E-97B2-4A37-B33C-395E041D7316}" type="presOf" srcId="{5D64A9B8-ADAC-4FD9-A172-98EE16609F7F}" destId="{213BB9FD-4C98-437C-8DDD-F270B5E980D4}" srcOrd="0" destOrd="0" presId="urn:microsoft.com/office/officeart/2005/8/layout/process1"/>
    <dgm:cxn modelId="{50CB579F-6FD8-4FCA-9802-8EE187049D46}" srcId="{90B283B5-E879-41B9-AAAE-0CE31B524C9C}" destId="{AC73EECC-78E5-4DC7-A559-D5726C595F3F}" srcOrd="0" destOrd="0" parTransId="{9E211B2E-C72F-4973-BC42-8C5D14768CEC}" sibTransId="{00B59EED-67C9-4A0F-8B00-B114AD2909A6}"/>
    <dgm:cxn modelId="{C9F06A47-A4B9-499A-A6F8-E88FB7D2BC0D}" type="presOf" srcId="{CBF665AD-9D98-4B91-B2AE-E061A6D9FD5D}" destId="{6721EE2E-6C8A-479D-B929-A175DE845045}" srcOrd="0" destOrd="0" presId="urn:microsoft.com/office/officeart/2005/8/layout/process1"/>
    <dgm:cxn modelId="{8904E79C-5DF7-4AEE-80A1-CD6FFA0B93E1}" srcId="{90B283B5-E879-41B9-AAAE-0CE31B524C9C}" destId="{CBF665AD-9D98-4B91-B2AE-E061A6D9FD5D}" srcOrd="3" destOrd="0" parTransId="{EB6AC206-5ADE-49BC-9145-79CE73B84F22}" sibTransId="{BB262342-93F7-4077-9E92-41144DCBE8E7}"/>
    <dgm:cxn modelId="{BF8B186E-EECC-41A9-9791-E35296028C59}" srcId="{90B283B5-E879-41B9-AAAE-0CE31B524C9C}" destId="{5D64A9B8-ADAC-4FD9-A172-98EE16609F7F}" srcOrd="2" destOrd="0" parTransId="{1782A5B8-4000-4BBD-A05E-BB929D4CBB98}" sibTransId="{B1AE38C2-5D59-4BA6-95FF-9605A934CDB6}"/>
    <dgm:cxn modelId="{D202CAB1-1600-4556-92C1-EDC1181AC2E4}" type="presOf" srcId="{B1AE38C2-5D59-4BA6-95FF-9605A934CDB6}" destId="{553F2780-8526-44E2-A9EF-DF5FE8A28224}" srcOrd="1" destOrd="0" presId="urn:microsoft.com/office/officeart/2005/8/layout/process1"/>
    <dgm:cxn modelId="{D22D3739-018B-4352-915E-13334380D952}" type="presOf" srcId="{4E58284A-1674-4D24-9409-F7CFB57D308C}" destId="{3D5ED8A9-5816-4FBA-8ECF-644DEC96DF33}" srcOrd="0" destOrd="0" presId="urn:microsoft.com/office/officeart/2005/8/layout/process1"/>
    <dgm:cxn modelId="{D821F1E2-14DB-46AC-9EA1-68B52F5D076A}" type="presOf" srcId="{B1AE38C2-5D59-4BA6-95FF-9605A934CDB6}" destId="{CD010954-644E-4A2E-9344-E73035488DC9}" srcOrd="0" destOrd="0" presId="urn:microsoft.com/office/officeart/2005/8/layout/process1"/>
    <dgm:cxn modelId="{30C315A0-981B-4D6F-88B9-1CD6D8B69C75}" type="presOf" srcId="{73A4834E-93F5-4996-9E67-F4E9B1164514}" destId="{72DFFE1A-11D5-4BD5-935A-F197577091D7}" srcOrd="0" destOrd="0" presId="urn:microsoft.com/office/officeart/2005/8/layout/process1"/>
    <dgm:cxn modelId="{61356D38-415C-494A-8A5C-6C67D2AECE43}" type="presParOf" srcId="{478BCC61-8B87-4619-8955-3B1543E3283E}" destId="{443EFA5F-69AB-450E-B142-2467DCD4B4CE}" srcOrd="0" destOrd="0" presId="urn:microsoft.com/office/officeart/2005/8/layout/process1"/>
    <dgm:cxn modelId="{716BE3B7-5640-4260-8835-AF199A5E36AB}" type="presParOf" srcId="{478BCC61-8B87-4619-8955-3B1543E3283E}" destId="{5274A5CD-AC41-45A9-A852-752293E528B4}" srcOrd="1" destOrd="0" presId="urn:microsoft.com/office/officeart/2005/8/layout/process1"/>
    <dgm:cxn modelId="{3BB9000A-CA7B-4AD8-8C3E-ED7350CF174D}" type="presParOf" srcId="{5274A5CD-AC41-45A9-A852-752293E528B4}" destId="{7A8EFA01-9244-4BF4-973D-78A92A4AFFE6}" srcOrd="0" destOrd="0" presId="urn:microsoft.com/office/officeart/2005/8/layout/process1"/>
    <dgm:cxn modelId="{582B6FBA-BA9A-4DCF-9E53-D2F561A1BF03}" type="presParOf" srcId="{478BCC61-8B87-4619-8955-3B1543E3283E}" destId="{72DFFE1A-11D5-4BD5-935A-F197577091D7}" srcOrd="2" destOrd="0" presId="urn:microsoft.com/office/officeart/2005/8/layout/process1"/>
    <dgm:cxn modelId="{2E750E9E-87E3-4E6D-8091-89CE873D816E}" type="presParOf" srcId="{478BCC61-8B87-4619-8955-3B1543E3283E}" destId="{3D5ED8A9-5816-4FBA-8ECF-644DEC96DF33}" srcOrd="3" destOrd="0" presId="urn:microsoft.com/office/officeart/2005/8/layout/process1"/>
    <dgm:cxn modelId="{7F5C42DB-47FE-411F-998C-5EF61AC10846}" type="presParOf" srcId="{3D5ED8A9-5816-4FBA-8ECF-644DEC96DF33}" destId="{903C8419-5787-46B1-901F-9D836F6E6954}" srcOrd="0" destOrd="0" presId="urn:microsoft.com/office/officeart/2005/8/layout/process1"/>
    <dgm:cxn modelId="{673325C8-239E-4723-9745-3A275D1F7D8B}" type="presParOf" srcId="{478BCC61-8B87-4619-8955-3B1543E3283E}" destId="{213BB9FD-4C98-437C-8DDD-F270B5E980D4}" srcOrd="4" destOrd="0" presId="urn:microsoft.com/office/officeart/2005/8/layout/process1"/>
    <dgm:cxn modelId="{C9DCCECA-062E-4F84-9412-DB561F385EE9}" type="presParOf" srcId="{478BCC61-8B87-4619-8955-3B1543E3283E}" destId="{CD010954-644E-4A2E-9344-E73035488DC9}" srcOrd="5" destOrd="0" presId="urn:microsoft.com/office/officeart/2005/8/layout/process1"/>
    <dgm:cxn modelId="{324AD0DD-7D0A-42C2-910E-27E46F4F178D}" type="presParOf" srcId="{CD010954-644E-4A2E-9344-E73035488DC9}" destId="{553F2780-8526-44E2-A9EF-DF5FE8A28224}" srcOrd="0" destOrd="0" presId="urn:microsoft.com/office/officeart/2005/8/layout/process1"/>
    <dgm:cxn modelId="{C19E4AFB-2220-48D4-BF9F-F59CB0E81B91}" type="presParOf" srcId="{478BCC61-8B87-4619-8955-3B1543E3283E}" destId="{6721EE2E-6C8A-479D-B929-A175DE845045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B283B5-E879-41B9-AAAE-0CE31B524C9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73EECC-78E5-4DC7-A559-D5726C595F3F}">
      <dgm:prSet phldrT="[Текст]" custT="1"/>
      <dgm:spPr/>
      <dgm:t>
        <a:bodyPr/>
        <a:lstStyle/>
        <a:p>
          <a:r>
            <a:rPr lang="ru-RU" sz="2400" dirty="0" smtClean="0"/>
            <a:t>Острый дефицит </a:t>
          </a:r>
          <a:r>
            <a:rPr lang="ru-RU" sz="2400" dirty="0" err="1" smtClean="0"/>
            <a:t>нейромедаторов</a:t>
          </a:r>
          <a:r>
            <a:rPr lang="ru-RU" sz="2400" dirty="0" smtClean="0"/>
            <a:t> (угроза для жизни организма</a:t>
          </a:r>
          <a:r>
            <a:rPr lang="ru-RU" sz="1400" dirty="0" smtClean="0"/>
            <a:t>)</a:t>
          </a:r>
          <a:endParaRPr lang="ru-RU" sz="1400" dirty="0"/>
        </a:p>
      </dgm:t>
    </dgm:pt>
    <dgm:pt modelId="{9E211B2E-C72F-4973-BC42-8C5D14768CEC}" type="parTrans" cxnId="{50CB579F-6FD8-4FCA-9802-8EE187049D46}">
      <dgm:prSet/>
      <dgm:spPr/>
      <dgm:t>
        <a:bodyPr/>
        <a:lstStyle/>
        <a:p>
          <a:endParaRPr lang="ru-RU"/>
        </a:p>
      </dgm:t>
    </dgm:pt>
    <dgm:pt modelId="{00B59EED-67C9-4A0F-8B00-B114AD2909A6}" type="sibTrans" cxnId="{50CB579F-6FD8-4FCA-9802-8EE187049D46}">
      <dgm:prSet/>
      <dgm:spPr/>
      <dgm:t>
        <a:bodyPr/>
        <a:lstStyle/>
        <a:p>
          <a:endParaRPr lang="ru-RU"/>
        </a:p>
      </dgm:t>
    </dgm:pt>
    <dgm:pt modelId="{5D64A9B8-ADAC-4FD9-A172-98EE16609F7F}">
      <dgm:prSet phldrT="[Текст]" custT="1"/>
      <dgm:spPr/>
      <dgm:t>
        <a:bodyPr/>
        <a:lstStyle/>
        <a:p>
          <a:r>
            <a:rPr lang="ru-RU" sz="2400" dirty="0" smtClean="0"/>
            <a:t>Ускоренный круговорот катехоламинов (Ускоренный </a:t>
          </a:r>
          <a:r>
            <a:rPr lang="ru-RU" sz="2400" dirty="0" err="1" smtClean="0"/>
            <a:t>распад+компенсаторно</a:t>
          </a:r>
          <a:r>
            <a:rPr lang="ru-RU" sz="2400" dirty="0" smtClean="0"/>
            <a:t> усиленный синтез)</a:t>
          </a:r>
          <a:endParaRPr lang="ru-RU" sz="2400" dirty="0"/>
        </a:p>
      </dgm:t>
    </dgm:pt>
    <dgm:pt modelId="{1782A5B8-4000-4BBD-A05E-BB929D4CBB98}" type="parTrans" cxnId="{BF8B186E-EECC-41A9-9791-E35296028C59}">
      <dgm:prSet/>
      <dgm:spPr/>
      <dgm:t>
        <a:bodyPr/>
        <a:lstStyle/>
        <a:p>
          <a:endParaRPr lang="ru-RU"/>
        </a:p>
      </dgm:t>
    </dgm:pt>
    <dgm:pt modelId="{B1AE38C2-5D59-4BA6-95FF-9605A934CDB6}" type="sibTrans" cxnId="{BF8B186E-EECC-41A9-9791-E35296028C59}">
      <dgm:prSet/>
      <dgm:spPr/>
      <dgm:t>
        <a:bodyPr/>
        <a:lstStyle/>
        <a:p>
          <a:endParaRPr lang="ru-RU"/>
        </a:p>
      </dgm:t>
    </dgm:pt>
    <dgm:pt modelId="{CBF665AD-9D98-4B91-B2AE-E061A6D9FD5D}">
      <dgm:prSet phldrT="[Текст]" custT="1"/>
      <dgm:spPr/>
      <dgm:t>
        <a:bodyPr/>
        <a:lstStyle/>
        <a:p>
          <a:r>
            <a:rPr lang="ru-RU" sz="2400" dirty="0" smtClean="0"/>
            <a:t>ПАВ включен в метаболизм. Физическая зависимость</a:t>
          </a:r>
          <a:endParaRPr lang="ru-RU" sz="2400" dirty="0"/>
        </a:p>
      </dgm:t>
    </dgm:pt>
    <dgm:pt modelId="{EB6AC206-5ADE-49BC-9145-79CE73B84F22}" type="parTrans" cxnId="{8904E79C-5DF7-4AEE-80A1-CD6FFA0B93E1}">
      <dgm:prSet/>
      <dgm:spPr/>
      <dgm:t>
        <a:bodyPr/>
        <a:lstStyle/>
        <a:p>
          <a:endParaRPr lang="ru-RU"/>
        </a:p>
      </dgm:t>
    </dgm:pt>
    <dgm:pt modelId="{BB262342-93F7-4077-9E92-41144DCBE8E7}" type="sibTrans" cxnId="{8904E79C-5DF7-4AEE-80A1-CD6FFA0B93E1}">
      <dgm:prSet/>
      <dgm:spPr/>
      <dgm:t>
        <a:bodyPr/>
        <a:lstStyle/>
        <a:p>
          <a:endParaRPr lang="ru-RU"/>
        </a:p>
      </dgm:t>
    </dgm:pt>
    <dgm:pt modelId="{73A4834E-93F5-4996-9E67-F4E9B1164514}">
      <dgm:prSet custT="1"/>
      <dgm:spPr/>
      <dgm:t>
        <a:bodyPr/>
        <a:lstStyle/>
        <a:p>
          <a:r>
            <a:rPr lang="ru-RU" sz="2400" dirty="0" smtClean="0"/>
            <a:t>Усиленный синтез катехоламинов и подавление ферментов метаболизма</a:t>
          </a:r>
          <a:endParaRPr lang="ru-RU" sz="2400" dirty="0"/>
        </a:p>
      </dgm:t>
    </dgm:pt>
    <dgm:pt modelId="{1AB231DE-25B9-476A-8A28-97F1A276CC21}" type="parTrans" cxnId="{77840893-E30F-4773-A3D4-6C504C23CF82}">
      <dgm:prSet/>
      <dgm:spPr/>
      <dgm:t>
        <a:bodyPr/>
        <a:lstStyle/>
        <a:p>
          <a:endParaRPr lang="ru-RU"/>
        </a:p>
      </dgm:t>
    </dgm:pt>
    <dgm:pt modelId="{4E58284A-1674-4D24-9409-F7CFB57D308C}" type="sibTrans" cxnId="{77840893-E30F-4773-A3D4-6C504C23CF82}">
      <dgm:prSet/>
      <dgm:spPr/>
      <dgm:t>
        <a:bodyPr/>
        <a:lstStyle/>
        <a:p>
          <a:endParaRPr lang="ru-RU"/>
        </a:p>
      </dgm:t>
    </dgm:pt>
    <dgm:pt modelId="{478BCC61-8B87-4619-8955-3B1543E3283E}" type="pres">
      <dgm:prSet presAssocID="{90B283B5-E879-41B9-AAAE-0CE31B524C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3EFA5F-69AB-450E-B142-2467DCD4B4CE}" type="pres">
      <dgm:prSet presAssocID="{AC73EECC-78E5-4DC7-A559-D5726C595F3F}" presName="node" presStyleLbl="node1" presStyleIdx="0" presStyleCnt="4" custScaleX="116859" custLinFactNeighborX="-2147" custLinFactNeighborY="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4A5CD-AC41-45A9-A852-752293E528B4}" type="pres">
      <dgm:prSet presAssocID="{00B59EED-67C9-4A0F-8B00-B114AD2909A6}" presName="sibTrans" presStyleLbl="sibTrans2D1" presStyleIdx="0" presStyleCnt="3"/>
      <dgm:spPr/>
      <dgm:t>
        <a:bodyPr/>
        <a:lstStyle/>
        <a:p>
          <a:endParaRPr lang="ru-RU"/>
        </a:p>
      </dgm:t>
    </dgm:pt>
    <dgm:pt modelId="{7A8EFA01-9244-4BF4-973D-78A92A4AFFE6}" type="pres">
      <dgm:prSet presAssocID="{00B59EED-67C9-4A0F-8B00-B114AD2909A6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72DFFE1A-11D5-4BD5-935A-F197577091D7}" type="pres">
      <dgm:prSet presAssocID="{73A4834E-93F5-4996-9E67-F4E9B1164514}" presName="node" presStyleLbl="node1" presStyleIdx="1" presStyleCnt="4" custScaleX="121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ED8A9-5816-4FBA-8ECF-644DEC96DF33}" type="pres">
      <dgm:prSet presAssocID="{4E58284A-1674-4D24-9409-F7CFB57D308C}" presName="sibTrans" presStyleLbl="sibTrans2D1" presStyleIdx="1" presStyleCnt="3"/>
      <dgm:spPr/>
      <dgm:t>
        <a:bodyPr/>
        <a:lstStyle/>
        <a:p>
          <a:endParaRPr lang="ru-RU"/>
        </a:p>
      </dgm:t>
    </dgm:pt>
    <dgm:pt modelId="{903C8419-5787-46B1-901F-9D836F6E6954}" type="pres">
      <dgm:prSet presAssocID="{4E58284A-1674-4D24-9409-F7CFB57D308C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213BB9FD-4C98-437C-8DDD-F270B5E980D4}" type="pres">
      <dgm:prSet presAssocID="{5D64A9B8-ADAC-4FD9-A172-98EE16609F7F}" presName="node" presStyleLbl="node1" presStyleIdx="2" presStyleCnt="4" custScaleX="1305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10954-644E-4A2E-9344-E73035488DC9}" type="pres">
      <dgm:prSet presAssocID="{B1AE38C2-5D59-4BA6-95FF-9605A934CDB6}" presName="sibTrans" presStyleLbl="sibTrans2D1" presStyleIdx="2" presStyleCnt="3"/>
      <dgm:spPr/>
      <dgm:t>
        <a:bodyPr/>
        <a:lstStyle/>
        <a:p>
          <a:endParaRPr lang="ru-RU"/>
        </a:p>
      </dgm:t>
    </dgm:pt>
    <dgm:pt modelId="{553F2780-8526-44E2-A9EF-DF5FE8A28224}" type="pres">
      <dgm:prSet presAssocID="{B1AE38C2-5D59-4BA6-95FF-9605A934CDB6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6721EE2E-6C8A-479D-B929-A175DE845045}" type="pres">
      <dgm:prSet presAssocID="{CBF665AD-9D98-4B91-B2AE-E061A6D9FD5D}" presName="node" presStyleLbl="node1" presStyleIdx="3" presStyleCnt="4" custLinFactNeighborX="1232" custLinFactNeighborY="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F9B50F-9BF4-4397-BB34-AEE685A25EB1}" type="presOf" srcId="{CBF665AD-9D98-4B91-B2AE-E061A6D9FD5D}" destId="{6721EE2E-6C8A-479D-B929-A175DE845045}" srcOrd="0" destOrd="0" presId="urn:microsoft.com/office/officeart/2005/8/layout/process1"/>
    <dgm:cxn modelId="{B5A790D7-C3D8-45F1-89EB-6BAED1ABBEA4}" type="presOf" srcId="{4E58284A-1674-4D24-9409-F7CFB57D308C}" destId="{903C8419-5787-46B1-901F-9D836F6E6954}" srcOrd="1" destOrd="0" presId="urn:microsoft.com/office/officeart/2005/8/layout/process1"/>
    <dgm:cxn modelId="{77840893-E30F-4773-A3D4-6C504C23CF82}" srcId="{90B283B5-E879-41B9-AAAE-0CE31B524C9C}" destId="{73A4834E-93F5-4996-9E67-F4E9B1164514}" srcOrd="1" destOrd="0" parTransId="{1AB231DE-25B9-476A-8A28-97F1A276CC21}" sibTransId="{4E58284A-1674-4D24-9409-F7CFB57D308C}"/>
    <dgm:cxn modelId="{C6E0C161-F3A3-4F82-A303-D12BB0BBB9D3}" type="presOf" srcId="{B1AE38C2-5D59-4BA6-95FF-9605A934CDB6}" destId="{553F2780-8526-44E2-A9EF-DF5FE8A28224}" srcOrd="1" destOrd="0" presId="urn:microsoft.com/office/officeart/2005/8/layout/process1"/>
    <dgm:cxn modelId="{924985A6-701A-4762-B820-FC1932719ADC}" type="presOf" srcId="{73A4834E-93F5-4996-9E67-F4E9B1164514}" destId="{72DFFE1A-11D5-4BD5-935A-F197577091D7}" srcOrd="0" destOrd="0" presId="urn:microsoft.com/office/officeart/2005/8/layout/process1"/>
    <dgm:cxn modelId="{45FD7F1B-6654-4F18-9A0D-AD91B538868E}" type="presOf" srcId="{4E58284A-1674-4D24-9409-F7CFB57D308C}" destId="{3D5ED8A9-5816-4FBA-8ECF-644DEC96DF33}" srcOrd="0" destOrd="0" presId="urn:microsoft.com/office/officeart/2005/8/layout/process1"/>
    <dgm:cxn modelId="{80DAD0D1-0E83-4B91-B1C4-38183F6FA825}" type="presOf" srcId="{5D64A9B8-ADAC-4FD9-A172-98EE16609F7F}" destId="{213BB9FD-4C98-437C-8DDD-F270B5E980D4}" srcOrd="0" destOrd="0" presId="urn:microsoft.com/office/officeart/2005/8/layout/process1"/>
    <dgm:cxn modelId="{50CB579F-6FD8-4FCA-9802-8EE187049D46}" srcId="{90B283B5-E879-41B9-AAAE-0CE31B524C9C}" destId="{AC73EECC-78E5-4DC7-A559-D5726C595F3F}" srcOrd="0" destOrd="0" parTransId="{9E211B2E-C72F-4973-BC42-8C5D14768CEC}" sibTransId="{00B59EED-67C9-4A0F-8B00-B114AD2909A6}"/>
    <dgm:cxn modelId="{F33052BA-522D-4755-9E67-4045DDFEF13B}" type="presOf" srcId="{00B59EED-67C9-4A0F-8B00-B114AD2909A6}" destId="{5274A5CD-AC41-45A9-A852-752293E528B4}" srcOrd="0" destOrd="0" presId="urn:microsoft.com/office/officeart/2005/8/layout/process1"/>
    <dgm:cxn modelId="{8904E79C-5DF7-4AEE-80A1-CD6FFA0B93E1}" srcId="{90B283B5-E879-41B9-AAAE-0CE31B524C9C}" destId="{CBF665AD-9D98-4B91-B2AE-E061A6D9FD5D}" srcOrd="3" destOrd="0" parTransId="{EB6AC206-5ADE-49BC-9145-79CE73B84F22}" sibTransId="{BB262342-93F7-4077-9E92-41144DCBE8E7}"/>
    <dgm:cxn modelId="{BF8B186E-EECC-41A9-9791-E35296028C59}" srcId="{90B283B5-E879-41B9-AAAE-0CE31B524C9C}" destId="{5D64A9B8-ADAC-4FD9-A172-98EE16609F7F}" srcOrd="2" destOrd="0" parTransId="{1782A5B8-4000-4BBD-A05E-BB929D4CBB98}" sibTransId="{B1AE38C2-5D59-4BA6-95FF-9605A934CDB6}"/>
    <dgm:cxn modelId="{93F073B5-73EE-4DEF-987C-60C736712207}" type="presOf" srcId="{AC73EECC-78E5-4DC7-A559-D5726C595F3F}" destId="{443EFA5F-69AB-450E-B142-2467DCD4B4CE}" srcOrd="0" destOrd="0" presId="urn:microsoft.com/office/officeart/2005/8/layout/process1"/>
    <dgm:cxn modelId="{5A558C09-C142-49E6-ACF4-836B2346887B}" type="presOf" srcId="{00B59EED-67C9-4A0F-8B00-B114AD2909A6}" destId="{7A8EFA01-9244-4BF4-973D-78A92A4AFFE6}" srcOrd="1" destOrd="0" presId="urn:microsoft.com/office/officeart/2005/8/layout/process1"/>
    <dgm:cxn modelId="{C01253CE-3EB1-4140-A030-7CF8711ABA82}" type="presOf" srcId="{B1AE38C2-5D59-4BA6-95FF-9605A934CDB6}" destId="{CD010954-644E-4A2E-9344-E73035488DC9}" srcOrd="0" destOrd="0" presId="urn:microsoft.com/office/officeart/2005/8/layout/process1"/>
    <dgm:cxn modelId="{214E1376-D7EB-4BB5-A1E4-52E1737708D3}" type="presOf" srcId="{90B283B5-E879-41B9-AAAE-0CE31B524C9C}" destId="{478BCC61-8B87-4619-8955-3B1543E3283E}" srcOrd="0" destOrd="0" presId="urn:microsoft.com/office/officeart/2005/8/layout/process1"/>
    <dgm:cxn modelId="{D38FA936-C4C1-4E68-ACC3-162FE8C225C8}" type="presParOf" srcId="{478BCC61-8B87-4619-8955-3B1543E3283E}" destId="{443EFA5F-69AB-450E-B142-2467DCD4B4CE}" srcOrd="0" destOrd="0" presId="urn:microsoft.com/office/officeart/2005/8/layout/process1"/>
    <dgm:cxn modelId="{787DB1EF-15B9-45F8-97D1-B3B2DCF91950}" type="presParOf" srcId="{478BCC61-8B87-4619-8955-3B1543E3283E}" destId="{5274A5CD-AC41-45A9-A852-752293E528B4}" srcOrd="1" destOrd="0" presId="urn:microsoft.com/office/officeart/2005/8/layout/process1"/>
    <dgm:cxn modelId="{DAB56C92-A20F-44C1-9611-CCA6A2BF80FA}" type="presParOf" srcId="{5274A5CD-AC41-45A9-A852-752293E528B4}" destId="{7A8EFA01-9244-4BF4-973D-78A92A4AFFE6}" srcOrd="0" destOrd="0" presId="urn:microsoft.com/office/officeart/2005/8/layout/process1"/>
    <dgm:cxn modelId="{C698A7BF-6F50-4077-94C2-AA67C407BE09}" type="presParOf" srcId="{478BCC61-8B87-4619-8955-3B1543E3283E}" destId="{72DFFE1A-11D5-4BD5-935A-F197577091D7}" srcOrd="2" destOrd="0" presId="urn:microsoft.com/office/officeart/2005/8/layout/process1"/>
    <dgm:cxn modelId="{3EAB5534-629D-41BD-95D0-F80DCF3CD289}" type="presParOf" srcId="{478BCC61-8B87-4619-8955-3B1543E3283E}" destId="{3D5ED8A9-5816-4FBA-8ECF-644DEC96DF33}" srcOrd="3" destOrd="0" presId="urn:microsoft.com/office/officeart/2005/8/layout/process1"/>
    <dgm:cxn modelId="{2F77B86E-2A1F-44D9-A3AC-A4B64D368020}" type="presParOf" srcId="{3D5ED8A9-5816-4FBA-8ECF-644DEC96DF33}" destId="{903C8419-5787-46B1-901F-9D836F6E6954}" srcOrd="0" destOrd="0" presId="urn:microsoft.com/office/officeart/2005/8/layout/process1"/>
    <dgm:cxn modelId="{5CC24138-1D4B-4EF9-97AF-7B6F76358DA3}" type="presParOf" srcId="{478BCC61-8B87-4619-8955-3B1543E3283E}" destId="{213BB9FD-4C98-437C-8DDD-F270B5E980D4}" srcOrd="4" destOrd="0" presId="urn:microsoft.com/office/officeart/2005/8/layout/process1"/>
    <dgm:cxn modelId="{6DE524A6-F050-4640-AED2-A8E6264C5EE4}" type="presParOf" srcId="{478BCC61-8B87-4619-8955-3B1543E3283E}" destId="{CD010954-644E-4A2E-9344-E73035488DC9}" srcOrd="5" destOrd="0" presId="urn:microsoft.com/office/officeart/2005/8/layout/process1"/>
    <dgm:cxn modelId="{93B87C43-6398-4DFF-B88C-023DAADF74F6}" type="presParOf" srcId="{CD010954-644E-4A2E-9344-E73035488DC9}" destId="{553F2780-8526-44E2-A9EF-DF5FE8A28224}" srcOrd="0" destOrd="0" presId="urn:microsoft.com/office/officeart/2005/8/layout/process1"/>
    <dgm:cxn modelId="{9133CE6C-3B9D-441D-8267-E05DD11880CD}" type="presParOf" srcId="{478BCC61-8B87-4619-8955-3B1543E3283E}" destId="{6721EE2E-6C8A-479D-B929-A175DE845045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2F5F6-D30C-42EA-ADB8-13569B4FFED8}">
      <dsp:nvSpPr>
        <dsp:cNvPr id="0" name=""/>
        <dsp:cNvSpPr/>
      </dsp:nvSpPr>
      <dsp:spPr>
        <a:xfrm>
          <a:off x="0" y="0"/>
          <a:ext cx="5404104" cy="54041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E4F096-088E-41D0-B361-D7B7ED8CDC1F}">
      <dsp:nvSpPr>
        <dsp:cNvPr id="0" name=""/>
        <dsp:cNvSpPr/>
      </dsp:nvSpPr>
      <dsp:spPr>
        <a:xfrm>
          <a:off x="2702052" y="0"/>
          <a:ext cx="8069579" cy="54041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Социальные факторы</a:t>
          </a:r>
          <a:endParaRPr lang="ru-RU" sz="2200" kern="1200" dirty="0"/>
        </a:p>
      </dsp:txBody>
      <dsp:txXfrm>
        <a:off x="2702052" y="0"/>
        <a:ext cx="4034789" cy="1621234"/>
      </dsp:txXfrm>
    </dsp:sp>
    <dsp:sp modelId="{85FC1FCB-8A1C-4011-B228-E9697F1D660B}">
      <dsp:nvSpPr>
        <dsp:cNvPr id="0" name=""/>
        <dsp:cNvSpPr/>
      </dsp:nvSpPr>
      <dsp:spPr>
        <a:xfrm>
          <a:off x="945719" y="1621234"/>
          <a:ext cx="3512664" cy="35126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0CC773-F121-444D-9DDD-DC6AAD1FAE57}">
      <dsp:nvSpPr>
        <dsp:cNvPr id="0" name=""/>
        <dsp:cNvSpPr/>
      </dsp:nvSpPr>
      <dsp:spPr>
        <a:xfrm>
          <a:off x="2702052" y="1621234"/>
          <a:ext cx="8069579" cy="35126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Психологические/личностные факторы</a:t>
          </a:r>
          <a:endParaRPr lang="ru-RU" sz="2200" kern="1200" dirty="0"/>
        </a:p>
      </dsp:txBody>
      <dsp:txXfrm>
        <a:off x="2702052" y="1621234"/>
        <a:ext cx="4034789" cy="1621229"/>
      </dsp:txXfrm>
    </dsp:sp>
    <dsp:sp modelId="{3E689FFB-261D-4FE3-8056-F381813CFAE9}">
      <dsp:nvSpPr>
        <dsp:cNvPr id="0" name=""/>
        <dsp:cNvSpPr/>
      </dsp:nvSpPr>
      <dsp:spPr>
        <a:xfrm>
          <a:off x="1891437" y="3242464"/>
          <a:ext cx="1621229" cy="162122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4B09F5-93EC-48B6-B3FF-55D83A19AFCF}">
      <dsp:nvSpPr>
        <dsp:cNvPr id="0" name=""/>
        <dsp:cNvSpPr/>
      </dsp:nvSpPr>
      <dsp:spPr>
        <a:xfrm>
          <a:off x="2702052" y="3242464"/>
          <a:ext cx="8069579" cy="16212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Биологические факторы</a:t>
          </a:r>
          <a:endParaRPr lang="ru-RU" sz="2200" kern="1200" dirty="0"/>
        </a:p>
      </dsp:txBody>
      <dsp:txXfrm>
        <a:off x="2702052" y="3242464"/>
        <a:ext cx="4034789" cy="1621229"/>
      </dsp:txXfrm>
    </dsp:sp>
    <dsp:sp modelId="{C1FED633-2325-4D0D-B4B2-D94BEBD9C7EA}">
      <dsp:nvSpPr>
        <dsp:cNvPr id="0" name=""/>
        <dsp:cNvSpPr/>
      </dsp:nvSpPr>
      <dsp:spPr>
        <a:xfrm>
          <a:off x="6736841" y="0"/>
          <a:ext cx="4034789" cy="162123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Социально-когнитивная теория (Бандура)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Теория социальных сетей/социального влияния (</a:t>
          </a:r>
          <a:r>
            <a:rPr lang="en-US" sz="1900" kern="1200" dirty="0" smtClean="0"/>
            <a:t>Needle at all)</a:t>
          </a:r>
          <a:endParaRPr lang="ru-RU" sz="1900" kern="1200" dirty="0"/>
        </a:p>
      </dsp:txBody>
      <dsp:txXfrm>
        <a:off x="6736841" y="0"/>
        <a:ext cx="4034789" cy="1621234"/>
      </dsp:txXfrm>
    </dsp:sp>
    <dsp:sp modelId="{A8A793E4-EF67-4672-892D-B11436C6E8DB}">
      <dsp:nvSpPr>
        <dsp:cNvPr id="0" name=""/>
        <dsp:cNvSpPr/>
      </dsp:nvSpPr>
      <dsp:spPr>
        <a:xfrm>
          <a:off x="6736841" y="1621234"/>
          <a:ext cx="4034789" cy="162122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Акцентуации характера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Личностные диспозиции</a:t>
          </a:r>
          <a:endParaRPr lang="ru-RU" sz="1900" kern="1200" dirty="0"/>
        </a:p>
      </dsp:txBody>
      <dsp:txXfrm>
        <a:off x="6736841" y="1621234"/>
        <a:ext cx="4034789" cy="1621229"/>
      </dsp:txXfrm>
    </dsp:sp>
    <dsp:sp modelId="{6825B1FA-3792-4AAC-AD4B-E60037FF35DF}">
      <dsp:nvSpPr>
        <dsp:cNvPr id="0" name=""/>
        <dsp:cNvSpPr/>
      </dsp:nvSpPr>
      <dsp:spPr>
        <a:xfrm>
          <a:off x="6736841" y="3242464"/>
          <a:ext cx="4034789" cy="162122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Темперамент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Генетическая предрасположенность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Пре/пере/постнатальные вредности</a:t>
          </a:r>
          <a:endParaRPr lang="ru-RU" sz="1900" kern="1200" dirty="0"/>
        </a:p>
      </dsp:txBody>
      <dsp:txXfrm>
        <a:off x="6736841" y="3242464"/>
        <a:ext cx="4034789" cy="1621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DCD81-F7ED-49F5-84AA-3AA9F2B1490D}">
      <dsp:nvSpPr>
        <dsp:cNvPr id="0" name=""/>
        <dsp:cNvSpPr/>
      </dsp:nvSpPr>
      <dsp:spPr>
        <a:xfrm>
          <a:off x="5568525" y="2147494"/>
          <a:ext cx="3689871" cy="807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166"/>
              </a:lnTo>
              <a:lnTo>
                <a:pt x="3689871" y="538166"/>
              </a:lnTo>
              <a:lnTo>
                <a:pt x="3689871" y="8078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5C1F5A-39B9-4748-9FF2-9BEC5E43E9FA}">
      <dsp:nvSpPr>
        <dsp:cNvPr id="0" name=""/>
        <dsp:cNvSpPr/>
      </dsp:nvSpPr>
      <dsp:spPr>
        <a:xfrm>
          <a:off x="5521482" y="2147494"/>
          <a:ext cx="91440" cy="807889"/>
        </a:xfrm>
        <a:custGeom>
          <a:avLst/>
          <a:gdLst/>
          <a:ahLst/>
          <a:cxnLst/>
          <a:rect l="0" t="0" r="0" b="0"/>
          <a:pathLst>
            <a:path>
              <a:moveTo>
                <a:pt x="47042" y="0"/>
              </a:moveTo>
              <a:lnTo>
                <a:pt x="47042" y="538166"/>
              </a:lnTo>
              <a:lnTo>
                <a:pt x="45720" y="538166"/>
              </a:lnTo>
              <a:lnTo>
                <a:pt x="45720" y="8078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A00766-C06C-41FD-9FEB-9996BB869C57}">
      <dsp:nvSpPr>
        <dsp:cNvPr id="0" name=""/>
        <dsp:cNvSpPr/>
      </dsp:nvSpPr>
      <dsp:spPr>
        <a:xfrm>
          <a:off x="1697669" y="2147494"/>
          <a:ext cx="3870855" cy="807889"/>
        </a:xfrm>
        <a:custGeom>
          <a:avLst/>
          <a:gdLst/>
          <a:ahLst/>
          <a:cxnLst/>
          <a:rect l="0" t="0" r="0" b="0"/>
          <a:pathLst>
            <a:path>
              <a:moveTo>
                <a:pt x="3870855" y="0"/>
              </a:moveTo>
              <a:lnTo>
                <a:pt x="3870855" y="538166"/>
              </a:lnTo>
              <a:lnTo>
                <a:pt x="0" y="538166"/>
              </a:lnTo>
              <a:lnTo>
                <a:pt x="0" y="8078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4AA7F-01B4-46C3-8438-ED3C2F09C004}">
      <dsp:nvSpPr>
        <dsp:cNvPr id="0" name=""/>
        <dsp:cNvSpPr/>
      </dsp:nvSpPr>
      <dsp:spPr>
        <a:xfrm>
          <a:off x="2819215" y="0"/>
          <a:ext cx="5498619" cy="21474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Классификация</a:t>
          </a:r>
          <a:r>
            <a:rPr lang="ru-RU" sz="3500" kern="1200" baseline="0" dirty="0" smtClean="0"/>
            <a:t> </a:t>
          </a:r>
          <a:r>
            <a:rPr lang="ru-RU" sz="3500" kern="1200" baseline="0" dirty="0" err="1" smtClean="0"/>
            <a:t>аддикций</a:t>
          </a:r>
          <a:endParaRPr lang="ru-RU" sz="3500" kern="1200" dirty="0"/>
        </a:p>
      </dsp:txBody>
      <dsp:txXfrm>
        <a:off x="2819215" y="0"/>
        <a:ext cx="5498619" cy="2147494"/>
      </dsp:txXfrm>
    </dsp:sp>
    <dsp:sp modelId="{A91F98FB-E9ED-41D4-9359-E64AD2C6C11F}">
      <dsp:nvSpPr>
        <dsp:cNvPr id="0" name=""/>
        <dsp:cNvSpPr/>
      </dsp:nvSpPr>
      <dsp:spPr>
        <a:xfrm>
          <a:off x="3206" y="2955383"/>
          <a:ext cx="3388925" cy="25152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Химические </a:t>
          </a:r>
          <a:r>
            <a:rPr lang="ru-RU" sz="3500" kern="1200" dirty="0" err="1" smtClean="0"/>
            <a:t>аддикции</a:t>
          </a:r>
          <a:r>
            <a:rPr lang="ru-RU" sz="3500" kern="1200" dirty="0" smtClean="0"/>
            <a:t> (ПАВ)</a:t>
          </a:r>
          <a:endParaRPr lang="ru-RU" sz="3500" kern="1200" dirty="0"/>
        </a:p>
      </dsp:txBody>
      <dsp:txXfrm>
        <a:off x="3206" y="2955383"/>
        <a:ext cx="3388925" cy="2515229"/>
      </dsp:txXfrm>
    </dsp:sp>
    <dsp:sp modelId="{68D32D76-8132-45F6-B599-CEFD4EA73234}">
      <dsp:nvSpPr>
        <dsp:cNvPr id="0" name=""/>
        <dsp:cNvSpPr/>
      </dsp:nvSpPr>
      <dsp:spPr>
        <a:xfrm>
          <a:off x="3931577" y="2955383"/>
          <a:ext cx="3271249" cy="2558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Нехимические (поведенческие)</a:t>
          </a:r>
          <a:endParaRPr lang="ru-RU" sz="3500" kern="1200" dirty="0"/>
        </a:p>
      </dsp:txBody>
      <dsp:txXfrm>
        <a:off x="3931577" y="2955383"/>
        <a:ext cx="3271249" cy="2558076"/>
      </dsp:txXfrm>
    </dsp:sp>
    <dsp:sp modelId="{117993E3-240B-4C9E-BC2A-F543CE28045C}">
      <dsp:nvSpPr>
        <dsp:cNvPr id="0" name=""/>
        <dsp:cNvSpPr/>
      </dsp:nvSpPr>
      <dsp:spPr>
        <a:xfrm>
          <a:off x="7742272" y="2955383"/>
          <a:ext cx="3032249" cy="2605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Смешанные (пищевая)</a:t>
          </a:r>
          <a:endParaRPr lang="ru-RU" sz="3500" kern="1200" dirty="0"/>
        </a:p>
      </dsp:txBody>
      <dsp:txXfrm>
        <a:off x="7742272" y="2955383"/>
        <a:ext cx="3032249" cy="26056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EFA5F-69AB-450E-B142-2467DCD4B4CE}">
      <dsp:nvSpPr>
        <dsp:cNvPr id="0" name=""/>
        <dsp:cNvSpPr/>
      </dsp:nvSpPr>
      <dsp:spPr>
        <a:xfrm>
          <a:off x="0" y="787090"/>
          <a:ext cx="2582275" cy="2071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Первичное употребление ПАВ</a:t>
          </a:r>
          <a:endParaRPr lang="ru-RU" sz="2000" kern="1200" dirty="0"/>
        </a:p>
      </dsp:txBody>
      <dsp:txXfrm>
        <a:off x="60676" y="847766"/>
        <a:ext cx="2460923" cy="1950275"/>
      </dsp:txXfrm>
    </dsp:sp>
    <dsp:sp modelId="{5274A5CD-AC41-45A9-A852-752293E528B4}">
      <dsp:nvSpPr>
        <dsp:cNvPr id="0" name=""/>
        <dsp:cNvSpPr/>
      </dsp:nvSpPr>
      <dsp:spPr>
        <a:xfrm rot="21584347">
          <a:off x="2797654" y="1540997"/>
          <a:ext cx="456613" cy="548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2797655" y="1650912"/>
        <a:ext cx="319629" cy="328808"/>
      </dsp:txXfrm>
    </dsp:sp>
    <dsp:sp modelId="{72DFFE1A-11D5-4BD5-935A-F197577091D7}">
      <dsp:nvSpPr>
        <dsp:cNvPr id="0" name=""/>
        <dsp:cNvSpPr/>
      </dsp:nvSpPr>
      <dsp:spPr>
        <a:xfrm>
          <a:off x="3443800" y="772257"/>
          <a:ext cx="2209736" cy="2071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Более объемный выброс из клеточных депо дофамина (</a:t>
          </a:r>
          <a:r>
            <a:rPr lang="ru-RU" sz="1800" kern="1200" dirty="0" err="1" smtClean="0"/>
            <a:t>нейромедиатор</a:t>
          </a:r>
          <a:r>
            <a:rPr lang="ru-RU" sz="1800" kern="1200" dirty="0" smtClean="0"/>
            <a:t> из группы катехоламинов)</a:t>
          </a:r>
          <a:endParaRPr lang="ru-RU" sz="1800" kern="1200" dirty="0"/>
        </a:p>
      </dsp:txBody>
      <dsp:txXfrm>
        <a:off x="3504476" y="832933"/>
        <a:ext cx="2088384" cy="1950275"/>
      </dsp:txXfrm>
    </dsp:sp>
    <dsp:sp modelId="{3D5ED8A9-5816-4FBA-8ECF-644DEC96DF33}">
      <dsp:nvSpPr>
        <dsp:cNvPr id="0" name=""/>
        <dsp:cNvSpPr/>
      </dsp:nvSpPr>
      <dsp:spPr>
        <a:xfrm>
          <a:off x="5881963" y="1534064"/>
          <a:ext cx="484265" cy="548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5881963" y="1643667"/>
        <a:ext cx="338986" cy="328808"/>
      </dsp:txXfrm>
    </dsp:sp>
    <dsp:sp modelId="{213BB9FD-4C98-437C-8DDD-F270B5E980D4}">
      <dsp:nvSpPr>
        <dsp:cNvPr id="0" name=""/>
        <dsp:cNvSpPr/>
      </dsp:nvSpPr>
      <dsp:spPr>
        <a:xfrm>
          <a:off x="6567244" y="772257"/>
          <a:ext cx="2209736" cy="2071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Более сильное возбуждению системы подкрепления (удовольствие)</a:t>
          </a:r>
          <a:endParaRPr lang="ru-RU" sz="2300" kern="1200" dirty="0"/>
        </a:p>
      </dsp:txBody>
      <dsp:txXfrm>
        <a:off x="6627920" y="832933"/>
        <a:ext cx="2088384" cy="1950275"/>
      </dsp:txXfrm>
    </dsp:sp>
    <dsp:sp modelId="{CD010954-644E-4A2E-9344-E73035488DC9}">
      <dsp:nvSpPr>
        <dsp:cNvPr id="0" name=""/>
        <dsp:cNvSpPr/>
      </dsp:nvSpPr>
      <dsp:spPr>
        <a:xfrm rot="18854">
          <a:off x="8999812" y="1542641"/>
          <a:ext cx="472416" cy="548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8999813" y="1651855"/>
        <a:ext cx="330691" cy="328808"/>
      </dsp:txXfrm>
    </dsp:sp>
    <dsp:sp modelId="{6721EE2E-6C8A-479D-B929-A175DE845045}">
      <dsp:nvSpPr>
        <dsp:cNvPr id="0" name=""/>
        <dsp:cNvSpPr/>
      </dsp:nvSpPr>
      <dsp:spPr>
        <a:xfrm>
          <a:off x="9668319" y="789265"/>
          <a:ext cx="2209736" cy="2071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Аддикт</a:t>
          </a:r>
          <a:r>
            <a:rPr lang="ru-RU" sz="2300" kern="1200" dirty="0" smtClean="0"/>
            <a:t> стремится повторить это ощущение</a:t>
          </a:r>
          <a:endParaRPr lang="ru-RU" sz="2300" kern="1200" dirty="0"/>
        </a:p>
      </dsp:txBody>
      <dsp:txXfrm>
        <a:off x="9728995" y="849941"/>
        <a:ext cx="2088384" cy="19502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EFA5F-69AB-450E-B142-2467DCD4B4CE}">
      <dsp:nvSpPr>
        <dsp:cNvPr id="0" name=""/>
        <dsp:cNvSpPr/>
      </dsp:nvSpPr>
      <dsp:spPr>
        <a:xfrm>
          <a:off x="0" y="2386235"/>
          <a:ext cx="2648928" cy="1632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Субъективное улучшение состояния, эмоциональное и психическое возбуждение. </a:t>
          </a:r>
          <a:endParaRPr lang="ru-RU" sz="1800" kern="1200" dirty="0"/>
        </a:p>
      </dsp:txBody>
      <dsp:txXfrm>
        <a:off x="47813" y="2434048"/>
        <a:ext cx="2553302" cy="1536830"/>
      </dsp:txXfrm>
    </dsp:sp>
    <dsp:sp modelId="{5274A5CD-AC41-45A9-A852-752293E528B4}">
      <dsp:nvSpPr>
        <dsp:cNvPr id="0" name=""/>
        <dsp:cNvSpPr/>
      </dsp:nvSpPr>
      <dsp:spPr>
        <a:xfrm rot="10800608">
          <a:off x="2865546" y="2942267"/>
          <a:ext cx="459228" cy="519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3003314" y="3046084"/>
        <a:ext cx="321460" cy="311414"/>
      </dsp:txXfrm>
    </dsp:sp>
    <dsp:sp modelId="{72DFFE1A-11D5-4BD5-935A-F197577091D7}">
      <dsp:nvSpPr>
        <dsp:cNvPr id="0" name=""/>
        <dsp:cNvSpPr/>
      </dsp:nvSpPr>
      <dsp:spPr>
        <a:xfrm>
          <a:off x="3515398" y="2384912"/>
          <a:ext cx="2470514" cy="1632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Увеличение</a:t>
          </a:r>
          <a:r>
            <a:rPr lang="ru-RU" sz="1600" kern="1200" baseline="0" dirty="0" smtClean="0"/>
            <a:t> дозы и частоты употребления высвобождает дополнительные </a:t>
          </a:r>
          <a:r>
            <a:rPr lang="ru-RU" sz="1600" kern="1200" baseline="0" dirty="0" err="1" smtClean="0"/>
            <a:t>нейромедиаторы</a:t>
          </a:r>
          <a:r>
            <a:rPr lang="ru-RU" sz="1600" kern="1200" baseline="0" dirty="0" smtClean="0"/>
            <a:t> из депо</a:t>
          </a:r>
          <a:endParaRPr lang="ru-RU" sz="1600" kern="1200" dirty="0"/>
        </a:p>
      </dsp:txBody>
      <dsp:txXfrm>
        <a:off x="3563211" y="2432725"/>
        <a:ext cx="2374888" cy="1536830"/>
      </dsp:txXfrm>
    </dsp:sp>
    <dsp:sp modelId="{3D5ED8A9-5816-4FBA-8ECF-644DEC96DF33}">
      <dsp:nvSpPr>
        <dsp:cNvPr id="0" name=""/>
        <dsp:cNvSpPr/>
      </dsp:nvSpPr>
      <dsp:spPr>
        <a:xfrm rot="10803899">
          <a:off x="6190218" y="2936089"/>
          <a:ext cx="433133" cy="519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6320158" y="3039968"/>
        <a:ext cx="303193" cy="311414"/>
      </dsp:txXfrm>
    </dsp:sp>
    <dsp:sp modelId="{213BB9FD-4C98-437C-8DDD-F270B5E980D4}">
      <dsp:nvSpPr>
        <dsp:cNvPr id="0" name=""/>
        <dsp:cNvSpPr/>
      </dsp:nvSpPr>
      <dsp:spPr>
        <a:xfrm>
          <a:off x="6803141" y="2374546"/>
          <a:ext cx="2092840" cy="1632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Астено</a:t>
          </a:r>
          <a:r>
            <a:rPr lang="ru-RU" sz="1900" kern="1200" baseline="0" dirty="0" smtClean="0"/>
            <a:t> депрессивная симптоматика </a:t>
          </a:r>
          <a:r>
            <a:rPr lang="ru-RU" sz="1900" kern="1200" baseline="0" dirty="0" err="1" smtClean="0"/>
            <a:t>аддикта</a:t>
          </a:r>
          <a:endParaRPr lang="ru-RU" sz="1900" kern="1200" dirty="0"/>
        </a:p>
      </dsp:txBody>
      <dsp:txXfrm>
        <a:off x="6850954" y="2422359"/>
        <a:ext cx="1997214" cy="1536830"/>
      </dsp:txXfrm>
    </dsp:sp>
    <dsp:sp modelId="{CD010954-644E-4A2E-9344-E73035488DC9}">
      <dsp:nvSpPr>
        <dsp:cNvPr id="0" name=""/>
        <dsp:cNvSpPr/>
      </dsp:nvSpPr>
      <dsp:spPr>
        <a:xfrm rot="10794672">
          <a:off x="9107619" y="2938021"/>
          <a:ext cx="448682" cy="519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9242224" y="3041722"/>
        <a:ext cx="314077" cy="311414"/>
      </dsp:txXfrm>
    </dsp:sp>
    <dsp:sp modelId="{6721EE2E-6C8A-479D-B929-A175DE845045}">
      <dsp:nvSpPr>
        <dsp:cNvPr id="0" name=""/>
        <dsp:cNvSpPr/>
      </dsp:nvSpPr>
      <dsp:spPr>
        <a:xfrm>
          <a:off x="9742543" y="2387949"/>
          <a:ext cx="2092840" cy="1632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Уменьшаются</a:t>
          </a:r>
          <a:r>
            <a:rPr lang="ru-RU" sz="1900" kern="1200" baseline="0" dirty="0" smtClean="0"/>
            <a:t> запасы дофамина и система недостаточно возбуждается</a:t>
          </a:r>
          <a:endParaRPr lang="ru-RU" sz="1900" kern="1200" dirty="0"/>
        </a:p>
      </dsp:txBody>
      <dsp:txXfrm>
        <a:off x="9790356" y="2435762"/>
        <a:ext cx="1997214" cy="15368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EFA5F-69AB-450E-B142-2467DCD4B4CE}">
      <dsp:nvSpPr>
        <dsp:cNvPr id="0" name=""/>
        <dsp:cNvSpPr/>
      </dsp:nvSpPr>
      <dsp:spPr>
        <a:xfrm>
          <a:off x="0" y="1578619"/>
          <a:ext cx="2307137" cy="3058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Острый дефицит </a:t>
          </a:r>
          <a:r>
            <a:rPr lang="ru-RU" sz="2400" kern="1200" dirty="0" err="1" smtClean="0"/>
            <a:t>нейромедаторов</a:t>
          </a:r>
          <a:r>
            <a:rPr lang="ru-RU" sz="2400" kern="1200" dirty="0" smtClean="0"/>
            <a:t> (угроза для жизни организма</a:t>
          </a:r>
          <a:r>
            <a:rPr lang="ru-RU" sz="1400" kern="1200" dirty="0" smtClean="0"/>
            <a:t>)</a:t>
          </a:r>
          <a:endParaRPr lang="ru-RU" sz="1400" kern="1200" dirty="0"/>
        </a:p>
      </dsp:txBody>
      <dsp:txXfrm>
        <a:off x="67574" y="1646193"/>
        <a:ext cx="2171989" cy="2923615"/>
      </dsp:txXfrm>
    </dsp:sp>
    <dsp:sp modelId="{5274A5CD-AC41-45A9-A852-752293E528B4}">
      <dsp:nvSpPr>
        <dsp:cNvPr id="0" name=""/>
        <dsp:cNvSpPr/>
      </dsp:nvSpPr>
      <dsp:spPr>
        <a:xfrm rot="21576123">
          <a:off x="2506485" y="2852323"/>
          <a:ext cx="422638" cy="489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506487" y="2950688"/>
        <a:ext cx="295847" cy="293774"/>
      </dsp:txXfrm>
    </dsp:sp>
    <dsp:sp modelId="{72DFFE1A-11D5-4BD5-935A-F197577091D7}">
      <dsp:nvSpPr>
        <dsp:cNvPr id="0" name=""/>
        <dsp:cNvSpPr/>
      </dsp:nvSpPr>
      <dsp:spPr>
        <a:xfrm>
          <a:off x="3104550" y="1556718"/>
          <a:ext cx="2404233" cy="3058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Усиленный синтез катехоламинов и подавление ферментов метаболизма</a:t>
          </a:r>
          <a:endParaRPr lang="ru-RU" sz="2400" kern="1200" dirty="0"/>
        </a:p>
      </dsp:txBody>
      <dsp:txXfrm>
        <a:off x="3174968" y="1627136"/>
        <a:ext cx="2263397" cy="2917927"/>
      </dsp:txXfrm>
    </dsp:sp>
    <dsp:sp modelId="{3D5ED8A9-5816-4FBA-8ECF-644DEC96DF33}">
      <dsp:nvSpPr>
        <dsp:cNvPr id="0" name=""/>
        <dsp:cNvSpPr/>
      </dsp:nvSpPr>
      <dsp:spPr>
        <a:xfrm>
          <a:off x="5706212" y="2841287"/>
          <a:ext cx="418549" cy="489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5706212" y="2939212"/>
        <a:ext cx="292984" cy="293774"/>
      </dsp:txXfrm>
    </dsp:sp>
    <dsp:sp modelId="{213BB9FD-4C98-437C-8DDD-F270B5E980D4}">
      <dsp:nvSpPr>
        <dsp:cNvPr id="0" name=""/>
        <dsp:cNvSpPr/>
      </dsp:nvSpPr>
      <dsp:spPr>
        <a:xfrm>
          <a:off x="6298500" y="1556718"/>
          <a:ext cx="2576707" cy="3058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Ускоренный круговорот катехоламинов (Ускоренный </a:t>
          </a:r>
          <a:r>
            <a:rPr lang="ru-RU" sz="2400" kern="1200" dirty="0" err="1" smtClean="0"/>
            <a:t>распад+компенсаторно</a:t>
          </a:r>
          <a:r>
            <a:rPr lang="ru-RU" sz="2400" kern="1200" dirty="0" smtClean="0"/>
            <a:t> усиленный синтез)</a:t>
          </a:r>
          <a:endParaRPr lang="ru-RU" sz="2400" kern="1200" dirty="0"/>
        </a:p>
      </dsp:txBody>
      <dsp:txXfrm>
        <a:off x="6373969" y="1632187"/>
        <a:ext cx="2425769" cy="2907825"/>
      </dsp:txXfrm>
    </dsp:sp>
    <dsp:sp modelId="{CD010954-644E-4A2E-9344-E73035488DC9}">
      <dsp:nvSpPr>
        <dsp:cNvPr id="0" name=""/>
        <dsp:cNvSpPr/>
      </dsp:nvSpPr>
      <dsp:spPr>
        <a:xfrm rot="28093">
          <a:off x="9074553" y="2855172"/>
          <a:ext cx="422642" cy="4896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9074555" y="2952579"/>
        <a:ext cx="295849" cy="293774"/>
      </dsp:txXfrm>
    </dsp:sp>
    <dsp:sp modelId="{6721EE2E-6C8A-479D-B929-A175DE845045}">
      <dsp:nvSpPr>
        <dsp:cNvPr id="0" name=""/>
        <dsp:cNvSpPr/>
      </dsp:nvSpPr>
      <dsp:spPr>
        <a:xfrm>
          <a:off x="9672620" y="1581830"/>
          <a:ext cx="1974291" cy="3058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ПАВ включен в метаболизм. Физическая зависимость</a:t>
          </a:r>
          <a:endParaRPr lang="ru-RU" sz="2400" kern="1200" dirty="0"/>
        </a:p>
      </dsp:txBody>
      <dsp:txXfrm>
        <a:off x="9730445" y="1639655"/>
        <a:ext cx="1858641" cy="2943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569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115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016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6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90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99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35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3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218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8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38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D9DF-D720-4E57-AE47-D3C991A91921}" type="datetimeFigureOut">
              <a:rPr lang="ru-RU" smtClean="0"/>
              <a:t>10.08.2020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03947-A71D-49AE-830D-73C97A354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80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Институт Отцовства 31\ОТЧЕТ\Тренинг 13 августа\Банер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0"/>
            <a:ext cx="9649072" cy="682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48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87888" y="1452744"/>
            <a:ext cx="6131808" cy="4927440"/>
          </a:xfrm>
        </p:spPr>
        <p:txBody>
          <a:bodyPr>
            <a:normAutofit/>
          </a:bodyPr>
          <a:lstStyle/>
          <a:p>
            <a:pPr algn="l"/>
            <a:r>
              <a:rPr lang="ru-RU" b="1" dirty="0"/>
              <a:t>Евгений </a:t>
            </a:r>
            <a:r>
              <a:rPr lang="ru-RU" b="1" dirty="0" err="1"/>
              <a:t>Руинович</a:t>
            </a:r>
            <a:r>
              <a:rPr lang="ru-RU" b="1" dirty="0"/>
              <a:t> Ян</a:t>
            </a:r>
          </a:p>
          <a:p>
            <a:pPr algn="l"/>
            <a:r>
              <a:rPr lang="ru-RU" dirty="0"/>
              <a:t>Медицинский психолог</a:t>
            </a:r>
            <a:r>
              <a:rPr lang="ru-RU" dirty="0" smtClean="0"/>
              <a:t>, магистр психологии безопасности и здоровья </a:t>
            </a:r>
          </a:p>
          <a:p>
            <a:pPr algn="l"/>
            <a:r>
              <a:rPr lang="ru-RU" dirty="0" smtClean="0"/>
              <a:t>специалист </a:t>
            </a:r>
            <a:r>
              <a:rPr lang="ru-RU" dirty="0"/>
              <a:t>городского Центра психического здоровья </a:t>
            </a:r>
            <a:r>
              <a:rPr lang="ru-RU" dirty="0" err="1" smtClean="0"/>
              <a:t>Акимата</a:t>
            </a:r>
            <a:r>
              <a:rPr lang="ru-RU" dirty="0" smtClean="0"/>
              <a:t> </a:t>
            </a:r>
            <a:r>
              <a:rPr lang="ru-RU" dirty="0"/>
              <a:t>г. </a:t>
            </a:r>
            <a:r>
              <a:rPr lang="ru-RU" dirty="0" err="1"/>
              <a:t>Нур</a:t>
            </a:r>
            <a:r>
              <a:rPr lang="ru-RU" dirty="0"/>
              <a:t>- </a:t>
            </a:r>
            <a:r>
              <a:rPr lang="ru-RU" dirty="0" smtClean="0"/>
              <a:t>Султан</a:t>
            </a:r>
          </a:p>
          <a:p>
            <a:pPr algn="l"/>
            <a:r>
              <a:rPr lang="ru-RU" dirty="0" smtClean="0"/>
              <a:t>Руководитель Северо-Казахстанского отделения </a:t>
            </a:r>
            <a:r>
              <a:rPr lang="ru-RU" dirty="0"/>
              <a:t>А</a:t>
            </a:r>
            <a:r>
              <a:rPr lang="ru-RU" dirty="0" smtClean="0"/>
              <a:t>ссоциации </a:t>
            </a:r>
            <a:r>
              <a:rPr lang="ru-RU" dirty="0" err="1" smtClean="0"/>
              <a:t>Когнитивно</a:t>
            </a:r>
            <a:r>
              <a:rPr lang="ru-RU" dirty="0" smtClean="0"/>
              <a:t>- Поведенческой </a:t>
            </a:r>
            <a:r>
              <a:rPr lang="ru-RU" dirty="0"/>
              <a:t>П</a:t>
            </a:r>
            <a:r>
              <a:rPr lang="ru-RU" dirty="0" smtClean="0"/>
              <a:t>сихотерапии</a:t>
            </a:r>
          </a:p>
          <a:p>
            <a:pPr algn="l"/>
            <a:r>
              <a:rPr lang="ru-RU" dirty="0" smtClean="0"/>
              <a:t>Преподаватель, супервизор</a:t>
            </a:r>
          </a:p>
          <a:p>
            <a:pPr algn="l"/>
            <a:endParaRPr lang="ru-RU" dirty="0"/>
          </a:p>
          <a:p>
            <a:pPr algn="l"/>
            <a:endParaRPr lang="ru-RU" dirty="0" smtClean="0"/>
          </a:p>
        </p:txBody>
      </p:sp>
      <p:sp>
        <p:nvSpPr>
          <p:cNvPr id="4" name="Google Shape;57;p11"/>
          <p:cNvSpPr txBox="1">
            <a:spLocks/>
          </p:cNvSpPr>
          <p:nvPr/>
        </p:nvSpPr>
        <p:spPr>
          <a:xfrm>
            <a:off x="0" y="5740160"/>
            <a:ext cx="5760640" cy="10081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cap="small" dirty="0">
              <a:solidFill>
                <a:srgbClr val="20124D"/>
              </a:solidFill>
              <a:latin typeface="Rasa Light"/>
              <a:ea typeface="Rasa Light"/>
              <a:cs typeface="Rasa Light"/>
              <a:sym typeface="Rasa Light"/>
            </a:endParaRPr>
          </a:p>
        </p:txBody>
      </p:sp>
      <p:pic>
        <p:nvPicPr>
          <p:cNvPr id="1026" name="Picture 2" descr="E:\Институт Отцовства 31\ОТЧЕТ\Тренинг 13 августа\WhatsApp Image 2020-08-07 at 15.52.2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16" y="1484784"/>
            <a:ext cx="3168352" cy="352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Институт семьи\Инстаграм\лого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116632"/>
            <a:ext cx="4489176" cy="73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675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692696"/>
            <a:ext cx="10515600" cy="1325563"/>
          </a:xfrm>
        </p:spPr>
        <p:txBody>
          <a:bodyPr/>
          <a:lstStyle/>
          <a:p>
            <a:r>
              <a:rPr lang="ru-RU" dirty="0" smtClean="0"/>
              <a:t>Что такое </a:t>
            </a:r>
            <a:r>
              <a:rPr lang="ru-RU" dirty="0" err="1" smtClean="0"/>
              <a:t>аддиктивное</a:t>
            </a:r>
            <a:r>
              <a:rPr lang="ru-RU" dirty="0" smtClean="0"/>
              <a:t> поведение?</a:t>
            </a:r>
            <a:endParaRPr lang="ru-RU" dirty="0"/>
          </a:p>
        </p:txBody>
      </p:sp>
      <p:sp>
        <p:nvSpPr>
          <p:cNvPr id="4" name="Текст 3"/>
          <p:cNvSpPr txBox="1">
            <a:spLocks noGrp="1"/>
          </p:cNvSpPr>
          <p:nvPr>
            <p:ph idx="1"/>
          </p:nvPr>
        </p:nvSpPr>
        <p:spPr>
          <a:xfrm>
            <a:off x="191344" y="1916832"/>
            <a:ext cx="11145078" cy="441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Rasa Light"/>
                <a:ea typeface="Rasa Light"/>
                <a:cs typeface="Rasa Light"/>
                <a:sym typeface="Rasa Light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6pPr>
            <a:lvl7pPr marL="2971800" marR="0" lvl="6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7pPr>
            <a:lvl8pPr marL="3429000" marR="0" lvl="7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8pPr>
            <a:lvl9pPr marL="3886200" marR="0" lvl="8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sa Light"/>
                <a:ea typeface="Rasa Light"/>
                <a:cs typeface="Rasa Light"/>
                <a:sym typeface="Rasa Light"/>
              </a:defRPr>
            </a:lvl9pPr>
          </a:lstStyle>
          <a:p>
            <a:pPr marL="228600" indent="0" algn="just"/>
            <a:r>
              <a:rPr lang="ru-RU" sz="1800" dirty="0"/>
              <a:t>«</a:t>
            </a:r>
            <a:r>
              <a:rPr lang="ru-RU" sz="1800" dirty="0" err="1"/>
              <a:t>Аддиктивное</a:t>
            </a:r>
            <a:r>
              <a:rPr lang="ru-RU" sz="1800" dirty="0"/>
              <a:t> поведение – один из типов </a:t>
            </a:r>
            <a:r>
              <a:rPr lang="ru-RU" sz="1800" dirty="0" err="1"/>
              <a:t>девиантного</a:t>
            </a:r>
            <a:r>
              <a:rPr lang="ru-RU" sz="1800" dirty="0"/>
              <a:t> (отклоняющегося) поведения с формированием стремления человека к </a:t>
            </a:r>
            <a:r>
              <a:rPr lang="ru-RU" sz="1800" b="1" dirty="0"/>
              <a:t>уходу от реальности</a:t>
            </a:r>
            <a:r>
              <a:rPr lang="ru-RU" sz="1800" dirty="0"/>
              <a:t>, путем искусственного изменения своего психического состояния, посредством применения </a:t>
            </a:r>
            <a:r>
              <a:rPr lang="ru-RU" sz="1800" b="1" dirty="0"/>
              <a:t>некоторых веществ </a:t>
            </a:r>
            <a:r>
              <a:rPr lang="ru-RU" sz="1800" dirty="0"/>
              <a:t>или </a:t>
            </a:r>
            <a:r>
              <a:rPr lang="ru-RU" sz="1800" b="1" dirty="0"/>
              <a:t>постоянной фиксации внимания на определенных видах деятельности </a:t>
            </a:r>
            <a:r>
              <a:rPr lang="ru-RU" sz="1800" dirty="0"/>
              <a:t>с целью развития и поддержания интенсивных эмоций» (</a:t>
            </a:r>
            <a:r>
              <a:rPr lang="ru-RU" sz="1800" dirty="0" err="1"/>
              <a:t>В.Д.Менделевич</a:t>
            </a:r>
            <a:r>
              <a:rPr lang="ru-RU" sz="1800" dirty="0"/>
              <a:t>, 2007</a:t>
            </a:r>
            <a:r>
              <a:rPr lang="ru-RU" sz="1800" dirty="0" smtClean="0"/>
              <a:t>)</a:t>
            </a:r>
            <a:endParaRPr lang="ru-RU" sz="1800" dirty="0"/>
          </a:p>
          <a:p>
            <a:pPr marL="228600" indent="0" algn="just"/>
            <a:r>
              <a:rPr lang="ru-RU" sz="1800" dirty="0"/>
              <a:t>«</a:t>
            </a:r>
            <a:r>
              <a:rPr lang="ru-RU" sz="1800" dirty="0" err="1"/>
              <a:t>Аддикция</a:t>
            </a:r>
            <a:r>
              <a:rPr lang="ru-RU" sz="1800" dirty="0"/>
              <a:t> – </a:t>
            </a:r>
            <a:r>
              <a:rPr lang="ru-RU" sz="1800" b="1" dirty="0"/>
              <a:t>хроническое рецидивирующее заболевание</a:t>
            </a:r>
            <a:r>
              <a:rPr lang="ru-RU" sz="1800" dirty="0"/>
              <a:t>, которое характеризуется, </a:t>
            </a:r>
            <a:r>
              <a:rPr lang="ru-RU" sz="1800" dirty="0" err="1"/>
              <a:t>компульсивным</a:t>
            </a:r>
            <a:r>
              <a:rPr lang="ru-RU" sz="1800" dirty="0"/>
              <a:t> поиском вещества и </a:t>
            </a:r>
            <a:r>
              <a:rPr lang="ru-RU" sz="1800" dirty="0" err="1"/>
              <a:t>компульсивным</a:t>
            </a:r>
            <a:r>
              <a:rPr lang="ru-RU" sz="1800" dirty="0"/>
              <a:t> его употреблением; потерей контроля за его употреблением; возникновением негативного эмоционального состояния, когда доступ к веществу или его употребление становится невозможным» (</a:t>
            </a:r>
            <a:r>
              <a:rPr lang="ru-RU" sz="1800" dirty="0" err="1"/>
              <a:t>G.F</a:t>
            </a:r>
            <a:r>
              <a:rPr lang="ru-RU" sz="1800" dirty="0"/>
              <a:t>. </a:t>
            </a:r>
            <a:r>
              <a:rPr lang="ru-RU" sz="1800" dirty="0" err="1"/>
              <a:t>Koob</a:t>
            </a:r>
            <a:r>
              <a:rPr lang="ru-RU" sz="1800" dirty="0"/>
              <a:t>, 2006</a:t>
            </a:r>
            <a:r>
              <a:rPr lang="ru-RU" sz="1800" dirty="0" smtClean="0"/>
              <a:t>)</a:t>
            </a:r>
          </a:p>
          <a:p>
            <a:pPr marL="228600" indent="0" algn="just"/>
            <a:endParaRPr lang="ru-RU" sz="1800" dirty="0"/>
          </a:p>
          <a:p>
            <a:pPr marL="228600" indent="0" algn="just"/>
            <a:r>
              <a:rPr lang="ru-RU" sz="1800" dirty="0"/>
              <a:t>«</a:t>
            </a:r>
            <a:r>
              <a:rPr lang="ru-RU" sz="1800" dirty="0" err="1"/>
              <a:t>Аддикция</a:t>
            </a:r>
            <a:r>
              <a:rPr lang="ru-RU" sz="1800" dirty="0"/>
              <a:t> (</a:t>
            </a:r>
            <a:r>
              <a:rPr lang="ru-RU" sz="1800" dirty="0" err="1"/>
              <a:t>аддиктивное</a:t>
            </a:r>
            <a:r>
              <a:rPr lang="ru-RU" sz="1800" dirty="0"/>
              <a:t> поведение) – зависимость от деятельности, вещества или другой личности (человека), которая характеризуется нарушением адаптационного баланса, недостатком самоконтроля, потерей воли, </a:t>
            </a:r>
            <a:r>
              <a:rPr lang="ru-RU" sz="1800" dirty="0" err="1"/>
              <a:t>самообесцениванием</a:t>
            </a:r>
            <a:r>
              <a:rPr lang="ru-RU" sz="1800" dirty="0"/>
              <a:t>, потерей здоровья, </a:t>
            </a:r>
            <a:r>
              <a:rPr lang="ru-RU" sz="1800" dirty="0" err="1"/>
              <a:t>патологичностью</a:t>
            </a:r>
            <a:r>
              <a:rPr lang="ru-RU" sz="1800" dirty="0"/>
              <a:t>, </a:t>
            </a:r>
            <a:r>
              <a:rPr lang="ru-RU" sz="1800" dirty="0" err="1"/>
              <a:t>прогредиентностью</a:t>
            </a:r>
            <a:r>
              <a:rPr lang="ru-RU" sz="1800" dirty="0"/>
              <a:t> и потенциальной фатальностью (смертельным исходом).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8" y="116632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536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40937316"/>
              </p:ext>
            </p:extLst>
          </p:nvPr>
        </p:nvGraphicFramePr>
        <p:xfrm>
          <a:off x="0" y="836712"/>
          <a:ext cx="10771631" cy="5404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44624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46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32" y="869880"/>
            <a:ext cx="11194774" cy="59881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Социальные факторы</a:t>
            </a:r>
            <a:r>
              <a:rPr lang="ru-RU" dirty="0" smtClean="0"/>
              <a:t>: доступность, мода, степень грозящей ответственности, влияние группы подростков. Микросоциум (семья)</a:t>
            </a:r>
          </a:p>
          <a:p>
            <a:r>
              <a:rPr lang="ru-RU" dirty="0" smtClean="0"/>
              <a:t>развод, повторный брак, неполная семья Неблагополучные социально-психологические отношения в семье 69%</a:t>
            </a:r>
          </a:p>
          <a:p>
            <a:r>
              <a:rPr lang="ru-RU" dirty="0" smtClean="0"/>
              <a:t>Злоупотребление алкоголем в семье</a:t>
            </a:r>
          </a:p>
          <a:p>
            <a:r>
              <a:rPr lang="ru-RU" dirty="0" err="1" smtClean="0"/>
              <a:t>Гипоопека</a:t>
            </a:r>
            <a:r>
              <a:rPr lang="ru-RU" dirty="0" smtClean="0"/>
              <a:t> – безнадзорность и жестокое отношение к подростку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Макросоциальное окружение</a:t>
            </a:r>
          </a:p>
          <a:p>
            <a:r>
              <a:rPr lang="ru-RU" dirty="0" smtClean="0"/>
              <a:t>Высокий уровень преступности на районе</a:t>
            </a:r>
          </a:p>
          <a:p>
            <a:r>
              <a:rPr lang="ru-RU" dirty="0" smtClean="0"/>
              <a:t>Употребляющие товарищи</a:t>
            </a:r>
          </a:p>
          <a:p>
            <a:r>
              <a:rPr lang="ru-RU" dirty="0" smtClean="0"/>
              <a:t>Культивирование привлекательности асоциального поведения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Психологические факторы</a:t>
            </a:r>
            <a:r>
              <a:rPr lang="ru-RU" dirty="0" smtClean="0"/>
              <a:t>: тип акцентуации характера, привлекательность возникающих ощущений и их переживание, выработка гедонических установок, страх причинить себе реальный вред, отсутствие социальных интересов, стремление к самоутверждению, любопытство.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Биологические факторы: </a:t>
            </a:r>
            <a:r>
              <a:rPr lang="ru-RU" dirty="0" smtClean="0"/>
              <a:t>степень изначальной толерантности (индивидуальная непереносимость, высокая устойчивость), отягощение наследственности, органические поражения мозга, хронические болезни, природа употребляемого вещества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2328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111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111228"/>
              </p:ext>
            </p:extLst>
          </p:nvPr>
        </p:nvGraphicFramePr>
        <p:xfrm>
          <a:off x="576072" y="347472"/>
          <a:ext cx="10777728" cy="582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8" y="6021288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3696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208722" y="0"/>
            <a:ext cx="10972800" cy="6765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342900">
              <a:lnSpc>
                <a:spcPct val="150000"/>
              </a:lnSpc>
              <a:buAutoNum type="arabicPeriod"/>
            </a:pPr>
            <a:r>
              <a:rPr lang="ru-RU" sz="2400" b="1" dirty="0"/>
              <a:t>Патологическое влечение  к азартным играм (</a:t>
            </a:r>
            <a:r>
              <a:rPr lang="ru-RU" sz="2400" b="1" dirty="0" err="1"/>
              <a:t>гемблинг</a:t>
            </a:r>
            <a:r>
              <a:rPr lang="ru-RU" sz="2400" b="1" dirty="0"/>
              <a:t>)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ru-RU" sz="2400" b="1" dirty="0"/>
              <a:t>Эротические </a:t>
            </a:r>
            <a:r>
              <a:rPr lang="ru-RU" sz="2400" b="1" dirty="0" err="1"/>
              <a:t>аддикции</a:t>
            </a:r>
            <a:endParaRPr lang="ru-RU" sz="2400" b="1" dirty="0"/>
          </a:p>
          <a:p>
            <a:pPr marL="228600" indent="0"/>
            <a:r>
              <a:rPr lang="ru-RU" sz="2400" dirty="0"/>
              <a:t>	2.1 Любовная </a:t>
            </a:r>
            <a:r>
              <a:rPr lang="ru-RU" sz="2400" dirty="0" err="1"/>
              <a:t>аддикция</a:t>
            </a:r>
            <a:endParaRPr lang="ru-RU" sz="2400" dirty="0"/>
          </a:p>
          <a:p>
            <a:pPr marL="228600" indent="0"/>
            <a:r>
              <a:rPr lang="ru-RU" sz="2400" dirty="0"/>
              <a:t>	2.2 Сексуальная </a:t>
            </a:r>
            <a:r>
              <a:rPr lang="ru-RU" sz="2400" dirty="0" err="1"/>
              <a:t>аддикция</a:t>
            </a:r>
            <a:endParaRPr lang="ru-RU" sz="2400" dirty="0"/>
          </a:p>
          <a:p>
            <a:pPr marL="228600" indent="0">
              <a:lnSpc>
                <a:spcPct val="150000"/>
              </a:lnSpc>
            </a:pPr>
            <a:r>
              <a:rPr lang="ru-RU" sz="2400" dirty="0"/>
              <a:t>3</a:t>
            </a:r>
            <a:r>
              <a:rPr lang="ru-RU" sz="2400" b="1" dirty="0"/>
              <a:t>. Технологические (гаджет) </a:t>
            </a:r>
            <a:r>
              <a:rPr lang="ru-RU" sz="2400" b="1" dirty="0" err="1"/>
              <a:t>аддикции</a:t>
            </a:r>
            <a:endParaRPr lang="ru-RU" sz="2400" b="1" dirty="0"/>
          </a:p>
          <a:p>
            <a:pPr marL="228600" indent="0"/>
            <a:r>
              <a:rPr lang="ru-RU" sz="2400" dirty="0"/>
              <a:t>	3.1 Интернет-</a:t>
            </a:r>
            <a:r>
              <a:rPr lang="ru-RU" sz="2400" dirty="0" err="1"/>
              <a:t>аддикции</a:t>
            </a:r>
            <a:endParaRPr lang="ru-RU" sz="2400" dirty="0"/>
          </a:p>
          <a:p>
            <a:pPr marL="228600" indent="0"/>
            <a:r>
              <a:rPr lang="ru-RU" sz="2400" dirty="0"/>
              <a:t>	3.2 </a:t>
            </a:r>
            <a:r>
              <a:rPr lang="ru-RU" sz="2400" dirty="0" err="1"/>
              <a:t>Аддикция</a:t>
            </a:r>
            <a:r>
              <a:rPr lang="ru-RU" sz="2400" dirty="0"/>
              <a:t> к мобильным телефонам</a:t>
            </a:r>
          </a:p>
          <a:p>
            <a:pPr marL="228600" indent="0"/>
            <a:r>
              <a:rPr lang="ru-RU" sz="2400" dirty="0"/>
              <a:t>	3.3 Другие технологические </a:t>
            </a:r>
            <a:r>
              <a:rPr lang="ru-RU" sz="2400" dirty="0" err="1"/>
              <a:t>аддикции</a:t>
            </a:r>
            <a:r>
              <a:rPr lang="ru-RU" sz="2400" dirty="0"/>
              <a:t> (телевизионная 		</a:t>
            </a:r>
            <a:r>
              <a:rPr lang="ru-RU" sz="2400" dirty="0" err="1"/>
              <a:t>аддикция</a:t>
            </a:r>
            <a:r>
              <a:rPr lang="ru-RU" sz="2400" dirty="0"/>
              <a:t>, </a:t>
            </a:r>
            <a:r>
              <a:rPr lang="ru-RU" sz="2400" dirty="0" err="1"/>
              <a:t>тамагочи-аддикция</a:t>
            </a:r>
            <a:r>
              <a:rPr lang="ru-RU" sz="2400" dirty="0"/>
              <a:t>)</a:t>
            </a:r>
          </a:p>
          <a:p>
            <a:pPr marL="228600" indent="0">
              <a:lnSpc>
                <a:spcPct val="150000"/>
              </a:lnSpc>
            </a:pPr>
            <a:r>
              <a:rPr lang="ru-RU" sz="2400" dirty="0"/>
              <a:t>4. </a:t>
            </a:r>
            <a:r>
              <a:rPr lang="ru-RU" sz="2400" b="1" dirty="0"/>
              <a:t>Пищевые </a:t>
            </a:r>
            <a:r>
              <a:rPr lang="ru-RU" sz="2400" b="1" dirty="0" err="1"/>
              <a:t>аддикции</a:t>
            </a:r>
            <a:endParaRPr lang="ru-RU" sz="2400" b="1" dirty="0"/>
          </a:p>
          <a:p>
            <a:pPr marL="228600" indent="0"/>
            <a:r>
              <a:rPr lang="ru-RU" sz="2400" dirty="0"/>
              <a:t>	4.1 </a:t>
            </a:r>
            <a:r>
              <a:rPr lang="ru-RU" sz="2400" dirty="0" err="1"/>
              <a:t>Аддикция</a:t>
            </a:r>
            <a:r>
              <a:rPr lang="ru-RU" sz="2400" dirty="0"/>
              <a:t> к перееданию</a:t>
            </a:r>
          </a:p>
          <a:p>
            <a:pPr marL="228600" indent="0"/>
            <a:r>
              <a:rPr lang="ru-RU" sz="2400" dirty="0"/>
              <a:t>	4.2 </a:t>
            </a:r>
            <a:r>
              <a:rPr lang="ru-RU" sz="2400" dirty="0" err="1"/>
              <a:t>Аддикция</a:t>
            </a:r>
            <a:r>
              <a:rPr lang="ru-RU" sz="2400" dirty="0"/>
              <a:t> к голоданию</a:t>
            </a:r>
          </a:p>
          <a:p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5877272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096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408" y="765261"/>
            <a:ext cx="10515600" cy="1325563"/>
          </a:xfrm>
        </p:spPr>
        <p:txBody>
          <a:bodyPr/>
          <a:lstStyle/>
          <a:p>
            <a:r>
              <a:rPr lang="ru-RU" b="1" dirty="0" smtClean="0"/>
              <a:t>Социально приемлемые </a:t>
            </a:r>
            <a:r>
              <a:rPr lang="ru-RU" b="1" dirty="0" err="1" smtClean="0"/>
              <a:t>аддикции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>
              <a:lnSpc>
                <a:spcPct val="150000"/>
              </a:lnSpc>
              <a:buNone/>
            </a:pPr>
            <a:r>
              <a:rPr lang="ru-RU" dirty="0" smtClean="0"/>
              <a:t>5.1 </a:t>
            </a:r>
            <a:r>
              <a:rPr lang="ru-RU" dirty="0" err="1" smtClean="0"/>
              <a:t>Трудоголизм</a:t>
            </a:r>
            <a:endParaRPr lang="ru-RU" dirty="0" smtClean="0"/>
          </a:p>
          <a:p>
            <a:pPr indent="0">
              <a:lnSpc>
                <a:spcPct val="150000"/>
              </a:lnSpc>
              <a:buNone/>
            </a:pPr>
            <a:r>
              <a:rPr lang="ru-RU" dirty="0" smtClean="0"/>
              <a:t>5.2 Спортивная </a:t>
            </a:r>
            <a:r>
              <a:rPr lang="ru-RU" dirty="0" err="1" smtClean="0"/>
              <a:t>аддиция</a:t>
            </a:r>
            <a:r>
              <a:rPr lang="ru-RU" dirty="0" smtClean="0"/>
              <a:t> (</a:t>
            </a:r>
            <a:r>
              <a:rPr lang="ru-RU" dirty="0" err="1" smtClean="0"/>
              <a:t>аддикция</a:t>
            </a:r>
            <a:r>
              <a:rPr lang="ru-RU" dirty="0" smtClean="0"/>
              <a:t> упражнений)</a:t>
            </a:r>
          </a:p>
          <a:p>
            <a:pPr indent="0">
              <a:lnSpc>
                <a:spcPct val="150000"/>
              </a:lnSpc>
              <a:buNone/>
            </a:pPr>
            <a:r>
              <a:rPr lang="ru-RU" dirty="0" smtClean="0"/>
              <a:t>5.3 </a:t>
            </a:r>
            <a:r>
              <a:rPr lang="ru-RU" dirty="0" err="1" smtClean="0"/>
              <a:t>Аддикция</a:t>
            </a:r>
            <a:r>
              <a:rPr lang="ru-RU" dirty="0" smtClean="0"/>
              <a:t> отношений</a:t>
            </a:r>
          </a:p>
          <a:p>
            <a:pPr indent="0">
              <a:lnSpc>
                <a:spcPct val="150000"/>
              </a:lnSpc>
              <a:buNone/>
            </a:pPr>
            <a:r>
              <a:rPr lang="ru-RU" dirty="0" smtClean="0"/>
              <a:t>5.4 </a:t>
            </a:r>
            <a:r>
              <a:rPr lang="ru-RU" dirty="0" err="1" smtClean="0"/>
              <a:t>Шопоголизм</a:t>
            </a:r>
            <a:r>
              <a:rPr lang="ru-RU" dirty="0" smtClean="0"/>
              <a:t> (</a:t>
            </a:r>
            <a:r>
              <a:rPr lang="ru-RU" dirty="0" err="1" smtClean="0"/>
              <a:t>аддикция</a:t>
            </a:r>
            <a:r>
              <a:rPr lang="ru-RU" dirty="0" smtClean="0"/>
              <a:t> к </a:t>
            </a:r>
            <a:r>
              <a:rPr lang="ru-RU" dirty="0" err="1" smtClean="0"/>
              <a:t>компульсивным</a:t>
            </a:r>
            <a:r>
              <a:rPr lang="ru-RU" dirty="0" smtClean="0"/>
              <a:t> покупкам)</a:t>
            </a:r>
          </a:p>
          <a:p>
            <a:pPr indent="0">
              <a:lnSpc>
                <a:spcPct val="150000"/>
              </a:lnSpc>
              <a:buNone/>
            </a:pPr>
            <a:r>
              <a:rPr lang="ru-RU" dirty="0" smtClean="0"/>
              <a:t>5.5 </a:t>
            </a:r>
            <a:r>
              <a:rPr lang="ru-RU" dirty="0" err="1" smtClean="0"/>
              <a:t>Аддикция</a:t>
            </a:r>
            <a:r>
              <a:rPr lang="ru-RU" dirty="0" smtClean="0"/>
              <a:t> к модификации собственного тела</a:t>
            </a:r>
          </a:p>
          <a:p>
            <a:pPr indent="0">
              <a:lnSpc>
                <a:spcPct val="150000"/>
              </a:lnSpc>
              <a:buNone/>
            </a:pPr>
            <a:r>
              <a:rPr lang="ru-RU" dirty="0" smtClean="0"/>
              <a:t>5.6 Религиозная </a:t>
            </a:r>
            <a:r>
              <a:rPr lang="ru-RU" dirty="0" err="1" smtClean="0"/>
              <a:t>аддикция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5949280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6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384" y="1565620"/>
            <a:ext cx="11085443" cy="529238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2400" dirty="0" smtClean="0"/>
              <a:t>Тяга и </a:t>
            </a:r>
            <a:r>
              <a:rPr lang="ru-RU" sz="2400" dirty="0" err="1" smtClean="0"/>
              <a:t>рецидивность</a:t>
            </a:r>
            <a:endParaRPr lang="ru-RU" sz="24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2400" dirty="0" smtClean="0"/>
              <a:t>Повышение толерантности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2400" dirty="0" smtClean="0"/>
              <a:t>Систематическое продолжение </a:t>
            </a:r>
            <a:r>
              <a:rPr lang="ru-RU" sz="2400" dirty="0" err="1" smtClean="0"/>
              <a:t>аддиктивного</a:t>
            </a:r>
            <a:r>
              <a:rPr lang="ru-RU" sz="2400" dirty="0" smtClean="0"/>
              <a:t> поведения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2400" dirty="0" err="1" smtClean="0"/>
              <a:t>Прогредиентность</a:t>
            </a:r>
            <a:r>
              <a:rPr lang="ru-RU" sz="2400" dirty="0" smtClean="0"/>
              <a:t> развития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2400" dirty="0" smtClean="0"/>
              <a:t>Наличие абстинентного синдрома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2400" dirty="0" err="1" smtClean="0"/>
              <a:t>Сверхзначимость</a:t>
            </a:r>
            <a:r>
              <a:rPr lang="ru-RU" sz="2400" dirty="0" smtClean="0"/>
              <a:t> получения удовольствия от </a:t>
            </a:r>
            <a:r>
              <a:rPr lang="ru-RU" sz="2400" dirty="0" err="1" smtClean="0"/>
              <a:t>аддиктивного</a:t>
            </a:r>
            <a:r>
              <a:rPr lang="ru-RU" sz="2400" dirty="0" smtClean="0"/>
              <a:t> поведения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99456" y="908720"/>
            <a:ext cx="7961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Критерии зависимости</a:t>
            </a:r>
            <a:endParaRPr lang="ru-RU" sz="28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16632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1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81407492"/>
              </p:ext>
            </p:extLst>
          </p:nvPr>
        </p:nvGraphicFramePr>
        <p:xfrm>
          <a:off x="137160" y="-82296"/>
          <a:ext cx="11878056" cy="3616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5051584"/>
              </p:ext>
            </p:extLst>
          </p:nvPr>
        </p:nvGraphicFramePr>
        <p:xfrm>
          <a:off x="0" y="1867760"/>
          <a:ext cx="11835384" cy="6381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10661904" y="2889504"/>
            <a:ext cx="466344" cy="740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6021288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3900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Механизм возникновения физиологической зависимости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12370146"/>
              </p:ext>
            </p:extLst>
          </p:nvPr>
        </p:nvGraphicFramePr>
        <p:xfrm>
          <a:off x="194568" y="566928"/>
          <a:ext cx="11646912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5949280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107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Теперь при прекращении приема наркотика (в период абстиненции), усиленного высвобождения катехоламинов из клеточного депо не происходит, но их синтез ускорен и сопровождается накоплением дофамина, который не подвергается метаболизму. Именно этот процесс обусловливает развитие основных клинических признаков синдрома, развивающегося при отмене ПАВ, который </a:t>
            </a:r>
            <a:r>
              <a:rPr lang="ru-RU" dirty="0" err="1" smtClean="0"/>
              <a:t>аддикт</a:t>
            </a:r>
            <a:r>
              <a:rPr lang="ru-RU" dirty="0" smtClean="0"/>
              <a:t> снимает, вновь употребляя ПАВ</a:t>
            </a:r>
            <a:r>
              <a:rPr lang="en-US" dirty="0" smtClean="0"/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5949280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95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</a:t>
            </a:r>
            <a:r>
              <a:rPr lang="ru-RU" smtClean="0"/>
              <a:t>ттачмент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Согласно представлений </a:t>
            </a:r>
            <a:r>
              <a:rPr lang="ru-RU" dirty="0" err="1" smtClean="0"/>
              <a:t>Ц.П</a:t>
            </a:r>
            <a:r>
              <a:rPr lang="ru-RU" dirty="0" smtClean="0"/>
              <a:t>. Короленко – развитие каждой специфической формы </a:t>
            </a:r>
            <a:r>
              <a:rPr lang="ru-RU" dirty="0" err="1" smtClean="0"/>
              <a:t>аддикции</a:t>
            </a:r>
            <a:r>
              <a:rPr lang="ru-RU" dirty="0" smtClean="0"/>
              <a:t> начинается с </a:t>
            </a:r>
            <a:r>
              <a:rPr lang="ru-RU" dirty="0" err="1" smtClean="0"/>
              <a:t>аттачмента</a:t>
            </a:r>
            <a:r>
              <a:rPr lang="ru-RU" dirty="0" smtClean="0"/>
              <a:t> или «прилипания» (</a:t>
            </a:r>
            <a:r>
              <a:rPr lang="ru-RU" dirty="0" err="1" smtClean="0"/>
              <a:t>attachment</a:t>
            </a:r>
            <a:r>
              <a:rPr lang="ru-RU" dirty="0" smtClean="0"/>
              <a:t>) – стойкой и сильной эмоциональной фиксации на воздействии, изменившем дискомфортное психическое состояние. Оно сопровождается возникновением различных форм психической релаксации или стимуляции в виде прилива энергии, возбуждения, эйфории, безмятежности, освобождения от внутреннего эмоционального напряжения, озабоченности, скуки, страха несостоятельности, чувства обязанности, социальной ответственности, избавления от сниженной самооценки, неполноценности.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88640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704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психологические причины подростковой интернет-зависимости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низкий уровень социально-психологической адаптации (чувство скованности в коллективе)</a:t>
            </a:r>
          </a:p>
          <a:p>
            <a:r>
              <a:rPr lang="ru-RU" dirty="0" smtClean="0"/>
              <a:t>негативная «Я-концепция» (сильная степень расхождения между реальным и идеальным Я)</a:t>
            </a:r>
          </a:p>
          <a:p>
            <a:r>
              <a:rPr lang="ru-RU" dirty="0" smtClean="0"/>
              <a:t>трудности в коммуникативной деятельности (затруднения в общении и в установлении контактов с людьми),</a:t>
            </a:r>
          </a:p>
          <a:p>
            <a:r>
              <a:rPr lang="ru-RU" dirty="0" smtClean="0"/>
              <a:t>несформированные организаторские навыки (неумение рационально распределять время использования Интернет-ресурсов)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6021288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9989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Стадии формирования компьютерной зависимости подростка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Начальный этап – социальная </a:t>
            </a:r>
            <a:r>
              <a:rPr lang="ru-RU" dirty="0" err="1" smtClean="0"/>
              <a:t>дезадаптация</a:t>
            </a:r>
            <a:r>
              <a:rPr lang="ru-RU" dirty="0" smtClean="0"/>
              <a:t>, комплексы со стремлением ухода от реальности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Поисковый этап – компьютерная игра начинает восприниматься как социальная действительность, где он может </a:t>
            </a:r>
            <a:r>
              <a:rPr lang="ru-RU" dirty="0" err="1" smtClean="0"/>
              <a:t>реализоватьнереализованные</a:t>
            </a:r>
            <a:r>
              <a:rPr lang="ru-RU" dirty="0" smtClean="0"/>
              <a:t> потребности</a:t>
            </a:r>
          </a:p>
          <a:p>
            <a:pPr marL="0" indent="0">
              <a:buNone/>
            </a:pPr>
            <a:r>
              <a:rPr lang="ru-RU" dirty="0" smtClean="0"/>
              <a:t>Подкрепляемая формирующимся комплексом социальной неполноценности а также  реакциями увлечения и группирования, компьютерная игра начинает рассматриваться как наиболее комфортный способ удовлетворения потребностей и приносящий удовольствие вид деятельности, несравнимый с другими в силу интерактивных  особенностей компьютерной игры. </a:t>
            </a:r>
          </a:p>
          <a:p>
            <a:pPr marL="0" indent="0">
              <a:buNone/>
            </a:pPr>
            <a:r>
              <a:rPr lang="ru-RU" dirty="0" smtClean="0"/>
              <a:t>Чем больше соц. </a:t>
            </a:r>
            <a:r>
              <a:rPr lang="ru-RU" dirty="0" err="1"/>
              <a:t>д</a:t>
            </a:r>
            <a:r>
              <a:rPr lang="ru-RU" dirty="0" err="1" smtClean="0"/>
              <a:t>езадаптация</a:t>
            </a:r>
            <a:r>
              <a:rPr lang="ru-RU" dirty="0" smtClean="0"/>
              <a:t> – тем больше погруженность в игру.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6021288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370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 этап - процессуальный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6774" y="1490870"/>
            <a:ext cx="11102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6616" y="1490870"/>
            <a:ext cx="1080502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при продолжительном взаимодействии с предпочитаемыми видами игр данный вид деятельности постепенно вытесняет другие, становясь основным </a:t>
            </a:r>
          </a:p>
          <a:p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Все больше ограничивается круг деятельности и объектов, приносящих удовольствие</a:t>
            </a:r>
          </a:p>
          <a:p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Подросток начинает копировать модель поведения игрового персонажа в реальной жизни (таким образом пытается </a:t>
            </a:r>
            <a:r>
              <a:rPr lang="ru-RU" sz="2400" dirty="0" err="1" smtClean="0"/>
              <a:t>социализроваться</a:t>
            </a:r>
            <a:r>
              <a:rPr lang="ru-RU" sz="2400" dirty="0" smtClean="0"/>
              <a:t> и привлечь внимание)</a:t>
            </a:r>
          </a:p>
          <a:p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Данные модели отвергаются как неприемлемые, что приводит к обострению реакции эмансипации и ребенок еще больше абстрагируется от внешнего мира в игру.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8" y="188640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651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 прогрессирующей </a:t>
            </a:r>
            <a:r>
              <a:rPr lang="ru-RU" dirty="0" err="1" smtClean="0"/>
              <a:t>аддикции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 формирование психологической и физической зависимости</a:t>
            </a:r>
          </a:p>
          <a:p>
            <a:r>
              <a:rPr lang="ru-RU" dirty="0" smtClean="0"/>
              <a:t>полное абстрагирование от реальных социальных отношений </a:t>
            </a:r>
          </a:p>
          <a:p>
            <a:r>
              <a:rPr lang="ru-RU" dirty="0" smtClean="0"/>
              <a:t>Неспособность покинуть игру </a:t>
            </a:r>
          </a:p>
          <a:p>
            <a:r>
              <a:rPr lang="ru-RU" dirty="0" smtClean="0"/>
              <a:t>усиление социальной </a:t>
            </a:r>
            <a:r>
              <a:rPr lang="ru-RU" dirty="0" err="1" smtClean="0"/>
              <a:t>дезадаптации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5949280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92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быть?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организация социальной среды ребенка, препятствующая формированию и развитию игровой </a:t>
            </a:r>
            <a:r>
              <a:rPr lang="ru-RU" dirty="0" smtClean="0"/>
              <a:t>зависимости</a:t>
            </a:r>
            <a:endParaRPr lang="ru-RU" dirty="0"/>
          </a:p>
          <a:p>
            <a:r>
              <a:rPr lang="ru-RU" dirty="0"/>
              <a:t>Формирование </a:t>
            </a:r>
            <a:r>
              <a:rPr lang="ru-RU" dirty="0" err="1"/>
              <a:t>антиаддиктивных</a:t>
            </a:r>
            <a:r>
              <a:rPr lang="ru-RU" dirty="0"/>
              <a:t> установок</a:t>
            </a:r>
          </a:p>
          <a:p>
            <a:r>
              <a:rPr lang="ru-RU" dirty="0"/>
              <a:t>Обучение рефлексивной позиции</a:t>
            </a:r>
          </a:p>
          <a:p>
            <a:r>
              <a:rPr lang="ru-RU" dirty="0"/>
              <a:t>Тренинг </a:t>
            </a:r>
            <a:r>
              <a:rPr lang="ru-RU" dirty="0" err="1"/>
              <a:t>ассертивного</a:t>
            </a:r>
            <a:r>
              <a:rPr lang="ru-RU" dirty="0"/>
              <a:t> поведения</a:t>
            </a:r>
          </a:p>
          <a:p>
            <a:r>
              <a:rPr lang="ru-RU" dirty="0"/>
              <a:t>Формирование и коррекция ценностей</a:t>
            </a:r>
          </a:p>
          <a:p>
            <a:r>
              <a:rPr lang="ru-RU" dirty="0"/>
              <a:t>Формирование коммуникативных навыков</a:t>
            </a:r>
          </a:p>
          <a:p>
            <a:r>
              <a:rPr lang="ru-RU" dirty="0"/>
              <a:t>Создание поля самореализации подростков, привлекательного для них по содержанию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16632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5865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47" y="108476"/>
            <a:ext cx="8962571" cy="6603219"/>
          </a:xfr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5949280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7913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757" y="6050998"/>
            <a:ext cx="4486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487168" y="0"/>
            <a:ext cx="6830568" cy="673912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4"/>
          </p:cNvCxnSpPr>
          <p:nvPr/>
        </p:nvCxnSpPr>
        <p:spPr>
          <a:xfrm>
            <a:off x="5902452" y="0"/>
            <a:ext cx="0" cy="6739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4" idx="2"/>
            <a:endCxn id="4" idx="6"/>
          </p:cNvCxnSpPr>
          <p:nvPr/>
        </p:nvCxnSpPr>
        <p:spPr>
          <a:xfrm>
            <a:off x="2487168" y="3369564"/>
            <a:ext cx="6830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909560" y="219456"/>
            <a:ext cx="311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У</a:t>
            </a:r>
            <a:r>
              <a:rPr lang="ru-RU" b="1" dirty="0" smtClean="0"/>
              <a:t>чеба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317736" y="4125858"/>
            <a:ext cx="311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Общение с друзьями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00798" y="5146994"/>
            <a:ext cx="311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Спорт/физическое развитие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080261" y="124129"/>
            <a:ext cx="311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Помощь родителям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135915" y="6330199"/>
            <a:ext cx="311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Хобби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18502" y="1479486"/>
            <a:ext cx="311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Девчонки/мальчишки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64691" y="3779123"/>
            <a:ext cx="1819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Отдых</a:t>
            </a:r>
            <a:endParaRPr lang="ru-RU" b="1" dirty="0"/>
          </a:p>
        </p:txBody>
      </p:sp>
      <p:cxnSp>
        <p:nvCxnSpPr>
          <p:cNvPr id="22" name="Прямая соединительная линия 21"/>
          <p:cNvCxnSpPr>
            <a:stCxn id="4" idx="3"/>
          </p:cNvCxnSpPr>
          <p:nvPr/>
        </p:nvCxnSpPr>
        <p:spPr>
          <a:xfrm flipV="1">
            <a:off x="3487482" y="3369564"/>
            <a:ext cx="2414970" cy="2382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4" idx="1"/>
          </p:cNvCxnSpPr>
          <p:nvPr/>
        </p:nvCxnSpPr>
        <p:spPr>
          <a:xfrm>
            <a:off x="3487482" y="986922"/>
            <a:ext cx="2414970" cy="2382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2784348" y="3369564"/>
            <a:ext cx="3118104" cy="1260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822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854</Words>
  <Application>Microsoft Office PowerPoint</Application>
  <PresentationFormat>Произвольный</PresentationFormat>
  <Paragraphs>116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Что такое аддиктивное поведение?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Социально приемлемые аддикции</vt:lpstr>
      <vt:lpstr>Презентация PowerPoint</vt:lpstr>
      <vt:lpstr>Презентация PowerPoint</vt:lpstr>
      <vt:lpstr>Механизм возникновения физиологической зависимости</vt:lpstr>
      <vt:lpstr>Презентация PowerPoint</vt:lpstr>
      <vt:lpstr>Аттачмент</vt:lpstr>
      <vt:lpstr>Основные психологические причины подростковой интернет-зависимости</vt:lpstr>
      <vt:lpstr>Стадии формирования компьютерной зависимости подростка</vt:lpstr>
      <vt:lpstr>3 этап - процессуальный</vt:lpstr>
      <vt:lpstr>Этап прогрессирующей аддикции</vt:lpstr>
      <vt:lpstr>Как быть?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Aleksey&amp;Mariam</cp:lastModifiedBy>
  <cp:revision>9</cp:revision>
  <dcterms:modified xsi:type="dcterms:W3CDTF">2020-08-10T10:29:37Z</dcterms:modified>
</cp:coreProperties>
</file>